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notesMasterIdLst>
    <p:notesMasterId r:id="rId39"/>
  </p:notesMasterIdLst>
  <p:sldIdLst>
    <p:sldId id="447" r:id="rId2"/>
    <p:sldId id="425" r:id="rId3"/>
    <p:sldId id="400" r:id="rId4"/>
    <p:sldId id="391" r:id="rId5"/>
    <p:sldId id="452" r:id="rId6"/>
    <p:sldId id="451" r:id="rId7"/>
    <p:sldId id="459" r:id="rId8"/>
    <p:sldId id="453" r:id="rId9"/>
    <p:sldId id="479" r:id="rId10"/>
    <p:sldId id="454" r:id="rId11"/>
    <p:sldId id="464" r:id="rId12"/>
    <p:sldId id="465" r:id="rId13"/>
    <p:sldId id="456" r:id="rId14"/>
    <p:sldId id="457" r:id="rId15"/>
    <p:sldId id="458" r:id="rId16"/>
    <p:sldId id="460" r:id="rId17"/>
    <p:sldId id="461" r:id="rId18"/>
    <p:sldId id="463" r:id="rId19"/>
    <p:sldId id="297" r:id="rId20"/>
    <p:sldId id="300" r:id="rId21"/>
    <p:sldId id="302" r:id="rId22"/>
    <p:sldId id="308" r:id="rId23"/>
    <p:sldId id="466" r:id="rId24"/>
    <p:sldId id="467" r:id="rId25"/>
    <p:sldId id="468" r:id="rId26"/>
    <p:sldId id="469" r:id="rId27"/>
    <p:sldId id="470" r:id="rId28"/>
    <p:sldId id="471" r:id="rId29"/>
    <p:sldId id="472" r:id="rId30"/>
    <p:sldId id="473" r:id="rId31"/>
    <p:sldId id="474" r:id="rId32"/>
    <p:sldId id="475" r:id="rId33"/>
    <p:sldId id="476" r:id="rId34"/>
    <p:sldId id="477" r:id="rId35"/>
    <p:sldId id="478" r:id="rId36"/>
    <p:sldId id="417" r:id="rId37"/>
    <p:sldId id="450" r:id="rId38"/>
  </p:sldIdLst>
  <p:sldSz cx="9144000" cy="6858000" type="screen4x3"/>
  <p:notesSz cx="6662738" cy="9926638"/>
  <p:defaultTextStyle>
    <a:defPPr>
      <a:defRPr lang="fr-FR"/>
    </a:defPPr>
    <a:lvl1pPr algn="l" rtl="0" fontAlgn="base">
      <a:spcBef>
        <a:spcPct val="0"/>
      </a:spcBef>
      <a:spcAft>
        <a:spcPct val="0"/>
      </a:spcAft>
      <a:defRPr sz="1600" kern="1200">
        <a:solidFill>
          <a:schemeClr val="tx1"/>
        </a:solidFill>
        <a:latin typeface="Euphemia" pitchFamily="34" charset="0"/>
        <a:ea typeface="+mn-ea"/>
        <a:cs typeface="+mn-cs"/>
      </a:defRPr>
    </a:lvl1pPr>
    <a:lvl2pPr marL="457200" algn="l" rtl="0" fontAlgn="base">
      <a:spcBef>
        <a:spcPct val="0"/>
      </a:spcBef>
      <a:spcAft>
        <a:spcPct val="0"/>
      </a:spcAft>
      <a:defRPr sz="1600" kern="1200">
        <a:solidFill>
          <a:schemeClr val="tx1"/>
        </a:solidFill>
        <a:latin typeface="Euphemia" pitchFamily="34" charset="0"/>
        <a:ea typeface="+mn-ea"/>
        <a:cs typeface="+mn-cs"/>
      </a:defRPr>
    </a:lvl2pPr>
    <a:lvl3pPr marL="914400" algn="l" rtl="0" fontAlgn="base">
      <a:spcBef>
        <a:spcPct val="0"/>
      </a:spcBef>
      <a:spcAft>
        <a:spcPct val="0"/>
      </a:spcAft>
      <a:defRPr sz="1600" kern="1200">
        <a:solidFill>
          <a:schemeClr val="tx1"/>
        </a:solidFill>
        <a:latin typeface="Euphemia" pitchFamily="34" charset="0"/>
        <a:ea typeface="+mn-ea"/>
        <a:cs typeface="+mn-cs"/>
      </a:defRPr>
    </a:lvl3pPr>
    <a:lvl4pPr marL="1371600" algn="l" rtl="0" fontAlgn="base">
      <a:spcBef>
        <a:spcPct val="0"/>
      </a:spcBef>
      <a:spcAft>
        <a:spcPct val="0"/>
      </a:spcAft>
      <a:defRPr sz="1600" kern="1200">
        <a:solidFill>
          <a:schemeClr val="tx1"/>
        </a:solidFill>
        <a:latin typeface="Euphemia" pitchFamily="34" charset="0"/>
        <a:ea typeface="+mn-ea"/>
        <a:cs typeface="+mn-cs"/>
      </a:defRPr>
    </a:lvl4pPr>
    <a:lvl5pPr marL="1828800" algn="l" rtl="0" fontAlgn="base">
      <a:spcBef>
        <a:spcPct val="0"/>
      </a:spcBef>
      <a:spcAft>
        <a:spcPct val="0"/>
      </a:spcAft>
      <a:defRPr sz="1600" kern="1200">
        <a:solidFill>
          <a:schemeClr val="tx1"/>
        </a:solidFill>
        <a:latin typeface="Euphemia" pitchFamily="34" charset="0"/>
        <a:ea typeface="+mn-ea"/>
        <a:cs typeface="+mn-cs"/>
      </a:defRPr>
    </a:lvl5pPr>
    <a:lvl6pPr marL="2286000" algn="l" defTabSz="914400" rtl="0" eaLnBrk="1" latinLnBrk="0" hangingPunct="1">
      <a:defRPr sz="1600" kern="1200">
        <a:solidFill>
          <a:schemeClr val="tx1"/>
        </a:solidFill>
        <a:latin typeface="Euphemia" pitchFamily="34" charset="0"/>
        <a:ea typeface="+mn-ea"/>
        <a:cs typeface="+mn-cs"/>
      </a:defRPr>
    </a:lvl6pPr>
    <a:lvl7pPr marL="2743200" algn="l" defTabSz="914400" rtl="0" eaLnBrk="1" latinLnBrk="0" hangingPunct="1">
      <a:defRPr sz="1600" kern="1200">
        <a:solidFill>
          <a:schemeClr val="tx1"/>
        </a:solidFill>
        <a:latin typeface="Euphemia" pitchFamily="34" charset="0"/>
        <a:ea typeface="+mn-ea"/>
        <a:cs typeface="+mn-cs"/>
      </a:defRPr>
    </a:lvl7pPr>
    <a:lvl8pPr marL="3200400" algn="l" defTabSz="914400" rtl="0" eaLnBrk="1" latinLnBrk="0" hangingPunct="1">
      <a:defRPr sz="1600" kern="1200">
        <a:solidFill>
          <a:schemeClr val="tx1"/>
        </a:solidFill>
        <a:latin typeface="Euphemia" pitchFamily="34" charset="0"/>
        <a:ea typeface="+mn-ea"/>
        <a:cs typeface="+mn-cs"/>
      </a:defRPr>
    </a:lvl8pPr>
    <a:lvl9pPr marL="3657600" algn="l" defTabSz="914400" rtl="0" eaLnBrk="1" latinLnBrk="0" hangingPunct="1">
      <a:defRPr sz="1600" kern="1200">
        <a:solidFill>
          <a:schemeClr val="tx1"/>
        </a:solidFill>
        <a:latin typeface="Euphemi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A5"/>
    <a:srgbClr val="008193"/>
    <a:srgbClr val="0099FF"/>
    <a:srgbClr val="99CCFF"/>
    <a:srgbClr val="DDDDDD"/>
    <a:srgbClr val="FF9999"/>
    <a:srgbClr val="FF33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94" autoAdjust="0"/>
    <p:restoredTop sz="94434" autoAdjust="0"/>
  </p:normalViewPr>
  <p:slideViewPr>
    <p:cSldViewPr snapToObjects="1">
      <p:cViewPr varScale="1">
        <p:scale>
          <a:sx n="70" d="100"/>
          <a:sy n="70" d="100"/>
        </p:scale>
        <p:origin x="75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8876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fr-FR"/>
          </a:p>
        </p:txBody>
      </p:sp>
      <p:sp>
        <p:nvSpPr>
          <p:cNvPr id="25603" name="Rectangle 3"/>
          <p:cNvSpPr>
            <a:spLocks noGrp="1" noChangeArrowheads="1"/>
          </p:cNvSpPr>
          <p:nvPr>
            <p:ph type="dt" idx="1"/>
          </p:nvPr>
        </p:nvSpPr>
        <p:spPr bwMode="auto">
          <a:xfrm>
            <a:off x="3773488" y="0"/>
            <a:ext cx="28876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fr-FR"/>
          </a:p>
        </p:txBody>
      </p:sp>
      <p:sp>
        <p:nvSpPr>
          <p:cNvPr id="50180" name="Rectangle 4"/>
          <p:cNvSpPr>
            <a:spLocks noGrp="1" noRot="1" noChangeAspect="1" noChangeArrowheads="1" noTextEdit="1"/>
          </p:cNvSpPr>
          <p:nvPr>
            <p:ph type="sldImg" idx="2"/>
          </p:nvPr>
        </p:nvSpPr>
        <p:spPr bwMode="auto">
          <a:xfrm>
            <a:off x="849313" y="744538"/>
            <a:ext cx="4965700" cy="3722687"/>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66750" y="4714875"/>
            <a:ext cx="532923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25606" name="Rectangle 6"/>
          <p:cNvSpPr>
            <a:spLocks noGrp="1" noChangeArrowheads="1"/>
          </p:cNvSpPr>
          <p:nvPr>
            <p:ph type="ftr" sz="quarter" idx="4"/>
          </p:nvPr>
        </p:nvSpPr>
        <p:spPr bwMode="auto">
          <a:xfrm>
            <a:off x="0" y="9428163"/>
            <a:ext cx="28876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fr-FR"/>
          </a:p>
        </p:txBody>
      </p:sp>
      <p:sp>
        <p:nvSpPr>
          <p:cNvPr id="25607" name="Rectangle 7"/>
          <p:cNvSpPr>
            <a:spLocks noGrp="1" noChangeArrowheads="1"/>
          </p:cNvSpPr>
          <p:nvPr>
            <p:ph type="sldNum" sz="quarter" idx="5"/>
          </p:nvPr>
        </p:nvSpPr>
        <p:spPr bwMode="auto">
          <a:xfrm>
            <a:off x="3773488" y="9428163"/>
            <a:ext cx="28876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8289EAA-24F3-4AA0-BE21-F99858C73B66}" type="slidenum">
              <a:rPr lang="fr-FR"/>
              <a:pPr>
                <a:defRPr/>
              </a:pPr>
              <a:t>‹#›</a:t>
            </a:fld>
            <a:endParaRPr lang="fr-FR"/>
          </a:p>
        </p:txBody>
      </p:sp>
    </p:spTree>
    <p:extLst>
      <p:ext uri="{BB962C8B-B14F-4D97-AF65-F5344CB8AC3E}">
        <p14:creationId xmlns:p14="http://schemas.microsoft.com/office/powerpoint/2010/main" val="3558020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pPr defTabSz="801654"/>
            <a:fld id="{81C97DC4-9351-4495-B6EA-224D786736C8}" type="slidenum">
              <a:rPr lang="de-DE" smtClean="0"/>
              <a:pPr defTabSz="801654"/>
              <a:t>8</a:t>
            </a:fld>
            <a:endParaRPr lang="de-DE" dirty="0" smtClean="0"/>
          </a:p>
        </p:txBody>
      </p:sp>
      <p:sp>
        <p:nvSpPr>
          <p:cNvPr id="253955" name="Rectangle 2"/>
          <p:cNvSpPr>
            <a:spLocks noGrp="1" noRot="1" noChangeAspect="1" noChangeArrowheads="1" noTextEdit="1"/>
          </p:cNvSpPr>
          <p:nvPr>
            <p:ph type="sldImg"/>
          </p:nvPr>
        </p:nvSpPr>
        <p:spPr>
          <a:xfrm>
            <a:off x="850900" y="744538"/>
            <a:ext cx="4962525" cy="3722687"/>
          </a:xfrm>
          <a:ln/>
        </p:spPr>
      </p:sp>
      <p:sp>
        <p:nvSpPr>
          <p:cNvPr id="253956" name="Rectangle 3"/>
          <p:cNvSpPr>
            <a:spLocks noGrp="1" noChangeArrowheads="1"/>
          </p:cNvSpPr>
          <p:nvPr>
            <p:ph type="body" idx="1"/>
          </p:nvPr>
        </p:nvSpPr>
        <p:spPr>
          <a:xfrm>
            <a:off x="596227" y="4087304"/>
            <a:ext cx="4754323" cy="3871059"/>
          </a:xfrm>
          <a:noFill/>
          <a:ln/>
        </p:spPr>
        <p:txBody>
          <a:bodyPr/>
          <a:lstStyle/>
          <a:p>
            <a:pPr eaLnBrk="1" hangingPunct="1"/>
            <a:endParaRPr lang="en-GB" smtClean="0"/>
          </a:p>
        </p:txBody>
      </p:sp>
    </p:spTree>
    <p:extLst>
      <p:ext uri="{BB962C8B-B14F-4D97-AF65-F5344CB8AC3E}">
        <p14:creationId xmlns:p14="http://schemas.microsoft.com/office/powerpoint/2010/main" val="2300128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5ADDC2-7055-4991-B69F-4239B418DBDA}" type="slidenum">
              <a:rPr lang="th-TH" smtClean="0"/>
              <a:t>25</a:t>
            </a:fld>
            <a:endParaRPr lang="th-TH"/>
          </a:p>
        </p:txBody>
      </p:sp>
    </p:spTree>
    <p:extLst>
      <p:ext uri="{BB962C8B-B14F-4D97-AF65-F5344CB8AC3E}">
        <p14:creationId xmlns:p14="http://schemas.microsoft.com/office/powerpoint/2010/main" val="3663811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744538"/>
            <a:ext cx="4962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noProof="0" dirty="0" smtClean="0">
                <a:solidFill>
                  <a:schemeClr val="tx1"/>
                </a:solidFill>
                <a:effectLst/>
                <a:latin typeface="+mn-lt"/>
                <a:ea typeface="+mn-ea"/>
                <a:cs typeface="+mn-cs"/>
              </a:rPr>
              <a:t>Semi-critical </a:t>
            </a:r>
            <a:r>
              <a:rPr lang="en-GB" sz="1200" kern="1200" noProof="0" dirty="0" smtClean="0">
                <a:solidFill>
                  <a:schemeClr val="tx1"/>
                </a:solidFill>
                <a:effectLst/>
                <a:latin typeface="+mn-lt"/>
                <a:ea typeface="+mn-ea"/>
                <a:cs typeface="+mn-cs"/>
              </a:rPr>
              <a:t>items come into</a:t>
            </a:r>
            <a:r>
              <a:rPr lang="en-GB" sz="1200" b="1" kern="1200" noProof="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contact with intact mucous membranes or non-intact skin; flexible </a:t>
            </a:r>
            <a:r>
              <a:rPr lang="en-GB" sz="1200" kern="1200" noProof="0" dirty="0" err="1" smtClean="0">
                <a:solidFill>
                  <a:schemeClr val="tx1"/>
                </a:solidFill>
                <a:effectLst/>
                <a:latin typeface="+mn-lt"/>
                <a:ea typeface="+mn-ea"/>
                <a:cs typeface="+mn-cs"/>
              </a:rPr>
              <a:t>fibreoptic</a:t>
            </a:r>
            <a:r>
              <a:rPr lang="en-GB" sz="1200" kern="1200" noProof="0" dirty="0" smtClean="0">
                <a:solidFill>
                  <a:schemeClr val="tx1"/>
                </a:solidFill>
                <a:effectLst/>
                <a:latin typeface="+mn-lt"/>
                <a:ea typeface="+mn-ea"/>
                <a:cs typeface="+mn-cs"/>
              </a:rPr>
              <a:t> endoscopes, vaginal probes, and respiratory therapy equipment are examples. </a:t>
            </a:r>
            <a:r>
              <a:rPr lang="en-GB" sz="1200" i="1" kern="1200" noProof="0" dirty="0" smtClean="0">
                <a:solidFill>
                  <a:schemeClr val="tx1"/>
                </a:solidFill>
                <a:effectLst/>
                <a:latin typeface="+mn-lt"/>
                <a:ea typeface="+mn-ea"/>
                <a:cs typeface="+mn-cs"/>
              </a:rPr>
              <a:t>These items require proper pre-cleaning and, at a minimum, high-level disinfection before use.</a:t>
            </a:r>
            <a:endParaRPr lang="en-GB" sz="1200" kern="1200" noProof="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05ADDC2-7055-4991-B69F-4239B418DBDA}" type="slidenum">
              <a:rPr lang="th-TH" smtClean="0"/>
              <a:t>26</a:t>
            </a:fld>
            <a:endParaRPr lang="th-TH"/>
          </a:p>
        </p:txBody>
      </p:sp>
    </p:spTree>
    <p:extLst>
      <p:ext uri="{BB962C8B-B14F-4D97-AF65-F5344CB8AC3E}">
        <p14:creationId xmlns:p14="http://schemas.microsoft.com/office/powerpoint/2010/main" val="1945752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5ADDC2-7055-4991-B69F-4239B418DBDA}" type="slidenum">
              <a:rPr lang="th-TH" smtClean="0"/>
              <a:t>27</a:t>
            </a:fld>
            <a:endParaRPr lang="th-TH"/>
          </a:p>
        </p:txBody>
      </p:sp>
    </p:spTree>
    <p:extLst>
      <p:ext uri="{BB962C8B-B14F-4D97-AF65-F5344CB8AC3E}">
        <p14:creationId xmlns:p14="http://schemas.microsoft.com/office/powerpoint/2010/main" val="3451219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800">
                <a:solidFill>
                  <a:schemeClr val="tx1"/>
                </a:solidFill>
                <a:latin typeface="Garamond" pitchFamily="18" charset="0"/>
                <a:cs typeface="Angsana New" pitchFamily="18" charset="-34"/>
              </a:defRPr>
            </a:lvl1pPr>
            <a:lvl2pPr marL="742950" indent="-285750" eaLnBrk="0" hangingPunct="0">
              <a:defRPr sz="2800">
                <a:solidFill>
                  <a:schemeClr val="tx1"/>
                </a:solidFill>
                <a:latin typeface="Garamond" pitchFamily="18" charset="0"/>
                <a:cs typeface="Angsana New" pitchFamily="18" charset="-34"/>
              </a:defRPr>
            </a:lvl2pPr>
            <a:lvl3pPr marL="1143000" indent="-228600" eaLnBrk="0" hangingPunct="0">
              <a:defRPr sz="2800">
                <a:solidFill>
                  <a:schemeClr val="tx1"/>
                </a:solidFill>
                <a:latin typeface="Garamond" pitchFamily="18" charset="0"/>
                <a:cs typeface="Angsana New" pitchFamily="18" charset="-34"/>
              </a:defRPr>
            </a:lvl3pPr>
            <a:lvl4pPr marL="1600200" indent="-228600" eaLnBrk="0" hangingPunct="0">
              <a:defRPr sz="2800">
                <a:solidFill>
                  <a:schemeClr val="tx1"/>
                </a:solidFill>
                <a:latin typeface="Garamond" pitchFamily="18" charset="0"/>
                <a:cs typeface="Angsana New" pitchFamily="18" charset="-34"/>
              </a:defRPr>
            </a:lvl4pPr>
            <a:lvl5pPr marL="2057400" indent="-228600" eaLnBrk="0" hangingPunct="0">
              <a:defRPr sz="2800">
                <a:solidFill>
                  <a:schemeClr val="tx1"/>
                </a:solidFill>
                <a:latin typeface="Garamond" pitchFamily="18" charset="0"/>
                <a:cs typeface="Angsana New" pitchFamily="18" charset="-34"/>
              </a:defRPr>
            </a:lvl5pPr>
            <a:lvl6pPr marL="2514600" indent="-228600" eaLnBrk="0" fontAlgn="base" hangingPunct="0">
              <a:spcBef>
                <a:spcPct val="0"/>
              </a:spcBef>
              <a:spcAft>
                <a:spcPct val="0"/>
              </a:spcAft>
              <a:defRPr sz="2800">
                <a:solidFill>
                  <a:schemeClr val="tx1"/>
                </a:solidFill>
                <a:latin typeface="Garamond" pitchFamily="18" charset="0"/>
                <a:cs typeface="Angsana New" pitchFamily="18" charset="-34"/>
              </a:defRPr>
            </a:lvl6pPr>
            <a:lvl7pPr marL="2971800" indent="-228600" eaLnBrk="0" fontAlgn="base" hangingPunct="0">
              <a:spcBef>
                <a:spcPct val="0"/>
              </a:spcBef>
              <a:spcAft>
                <a:spcPct val="0"/>
              </a:spcAft>
              <a:defRPr sz="2800">
                <a:solidFill>
                  <a:schemeClr val="tx1"/>
                </a:solidFill>
                <a:latin typeface="Garamond" pitchFamily="18" charset="0"/>
                <a:cs typeface="Angsana New" pitchFamily="18" charset="-34"/>
              </a:defRPr>
            </a:lvl7pPr>
            <a:lvl8pPr marL="3429000" indent="-228600" eaLnBrk="0" fontAlgn="base" hangingPunct="0">
              <a:spcBef>
                <a:spcPct val="0"/>
              </a:spcBef>
              <a:spcAft>
                <a:spcPct val="0"/>
              </a:spcAft>
              <a:defRPr sz="2800">
                <a:solidFill>
                  <a:schemeClr val="tx1"/>
                </a:solidFill>
                <a:latin typeface="Garamond" pitchFamily="18" charset="0"/>
                <a:cs typeface="Angsana New" pitchFamily="18" charset="-34"/>
              </a:defRPr>
            </a:lvl8pPr>
            <a:lvl9pPr marL="3886200" indent="-228600" eaLnBrk="0" fontAlgn="base" hangingPunct="0">
              <a:spcBef>
                <a:spcPct val="0"/>
              </a:spcBef>
              <a:spcAft>
                <a:spcPct val="0"/>
              </a:spcAft>
              <a:defRPr sz="2800">
                <a:solidFill>
                  <a:schemeClr val="tx1"/>
                </a:solidFill>
                <a:latin typeface="Garamond" pitchFamily="18" charset="0"/>
                <a:cs typeface="Angsana New" pitchFamily="18" charset="-34"/>
              </a:defRPr>
            </a:lvl9pPr>
          </a:lstStyle>
          <a:p>
            <a:fld id="{192FC155-64EF-4923-A6F4-1D70A90DF5CB}" type="slidenum">
              <a:rPr lang="en-US" sz="1200" smtClean="0">
                <a:latin typeface="Times New Roman" pitchFamily="18" charset="0"/>
              </a:rPr>
              <a:pPr/>
              <a:t>28</a:t>
            </a:fld>
            <a:endParaRPr lang="en-US" sz="1200" smtClean="0">
              <a:latin typeface="Times New Roman" pitchFamily="18" charset="0"/>
            </a:endParaRPr>
          </a:p>
        </p:txBody>
      </p:sp>
      <p:sp>
        <p:nvSpPr>
          <p:cNvPr id="241667" name="Rectangle 2"/>
          <p:cNvSpPr>
            <a:spLocks noGrp="1" noRot="1" noChangeAspect="1" noChangeArrowheads="1" noTextEdit="1"/>
          </p:cNvSpPr>
          <p:nvPr>
            <p:ph type="sldImg"/>
          </p:nvPr>
        </p:nvSpPr>
        <p:spPr>
          <a:xfrm>
            <a:off x="1144588" y="682625"/>
            <a:ext cx="4546600" cy="3409950"/>
          </a:xfrm>
          <a:ln/>
        </p:spPr>
      </p:sp>
      <p:sp>
        <p:nvSpPr>
          <p:cNvPr id="241668" name="Rectangle 3"/>
          <p:cNvSpPr>
            <a:spLocks noGrp="1" noChangeArrowheads="1"/>
          </p:cNvSpPr>
          <p:nvPr>
            <p:ph type="body" idx="1"/>
          </p:nvPr>
        </p:nvSpPr>
        <p:spPr>
          <a:xfrm>
            <a:off x="892228" y="4319314"/>
            <a:ext cx="5049560" cy="416711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sz="1200" dirty="0" smtClean="0"/>
              <a:t>Noncritical instruments and devices only contact intact (unbroken) skin, which serves as an effective barrier to microorganisms.  These items carry such a low risk of transmitting infections that they usually require only cleaning and low-level disinfection. However, if an item is visibly bloody, it should be cleaned and disinfected using an intermediate-level disinfectant before use on another patient. </a:t>
            </a:r>
          </a:p>
          <a:p>
            <a:pPr eaLnBrk="1" hangingPunct="1"/>
            <a:endParaRPr lang="en-US" sz="1200" dirty="0" smtClean="0"/>
          </a:p>
          <a:p>
            <a:pPr eaLnBrk="1" hangingPunct="1"/>
            <a:r>
              <a:rPr lang="en-US" sz="1200" dirty="0" smtClean="0"/>
              <a:t>Examples of instruments in this category include </a:t>
            </a:r>
            <a:r>
              <a:rPr lang="en-US" sz="1200" dirty="0" smtClean="0">
                <a:cs typeface="Times New Roman" pitchFamily="18" charset="0"/>
              </a:rPr>
              <a:t>X-ray head/cones, </a:t>
            </a:r>
            <a:r>
              <a:rPr lang="en-US" sz="1200" dirty="0" err="1" smtClean="0">
                <a:cs typeface="Times New Roman" pitchFamily="18" charset="0"/>
              </a:rPr>
              <a:t>facebows</a:t>
            </a:r>
            <a:r>
              <a:rPr lang="en-US" sz="1200" dirty="0" smtClean="0">
                <a:cs typeface="Times New Roman" pitchFamily="18" charset="0"/>
              </a:rPr>
              <a:t>, pulse </a:t>
            </a:r>
            <a:r>
              <a:rPr lang="en-US" sz="1200" dirty="0" err="1" smtClean="0">
                <a:cs typeface="Times New Roman" pitchFamily="18" charset="0"/>
              </a:rPr>
              <a:t>oximeter</a:t>
            </a:r>
            <a:r>
              <a:rPr lang="en-US" sz="1200" dirty="0" smtClean="0">
                <a:cs typeface="Times New Roman" pitchFamily="18" charset="0"/>
              </a:rPr>
              <a:t>, and blood pressure cuff.</a:t>
            </a:r>
          </a:p>
          <a:p>
            <a:pPr eaLnBrk="1" hangingPunct="1"/>
            <a:endParaRPr lang="en-US" dirty="0" smtClean="0"/>
          </a:p>
        </p:txBody>
      </p:sp>
    </p:spTree>
    <p:extLst>
      <p:ext uri="{BB962C8B-B14F-4D97-AF65-F5344CB8AC3E}">
        <p14:creationId xmlns:p14="http://schemas.microsoft.com/office/powerpoint/2010/main" val="92959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744538"/>
            <a:ext cx="4962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Most environmental surfaces in patient rooms and throughout a health care facility are non-critical and do not require routine disinfection. However, high-touch surfaces, particularly those in a patient’s immediate surroundings that might come in contact with the patient, need regular cleaning to prevent the transfer of pathogens to hands. </a:t>
            </a:r>
            <a:r>
              <a:rPr lang="en-GB" sz="1200" i="0" kern="1200" dirty="0" smtClean="0">
                <a:solidFill>
                  <a:schemeClr val="tx1"/>
                </a:solidFill>
                <a:effectLst/>
                <a:latin typeface="+mn-lt"/>
                <a:ea typeface="+mn-ea"/>
                <a:cs typeface="+mn-cs"/>
              </a:rPr>
              <a:t>Currently, there are no generally accepted guidelines regarding:  if, when, how, and how often such surfaces are to be cleaned.</a:t>
            </a:r>
            <a:endParaRPr lang="en-US" sz="120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05ADDC2-7055-4991-B69F-4239B418DBDA}" type="slidenum">
              <a:rPr lang="th-TH" smtClean="0"/>
              <a:t>29</a:t>
            </a:fld>
            <a:endParaRPr lang="th-TH"/>
          </a:p>
        </p:txBody>
      </p:sp>
    </p:spTree>
    <p:extLst>
      <p:ext uri="{BB962C8B-B14F-4D97-AF65-F5344CB8AC3E}">
        <p14:creationId xmlns:p14="http://schemas.microsoft.com/office/powerpoint/2010/main" val="898207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744538"/>
            <a:ext cx="4962525" cy="3722687"/>
          </a:xfrm>
        </p:spPr>
      </p:sp>
      <p:sp>
        <p:nvSpPr>
          <p:cNvPr id="3" name="Notes Placeholder 2"/>
          <p:cNvSpPr>
            <a:spLocks noGrp="1"/>
          </p:cNvSpPr>
          <p:nvPr>
            <p:ph type="body" idx="1"/>
          </p:nvPr>
        </p:nvSpPr>
        <p:spPr/>
        <p:txBody>
          <a:bodyPr/>
          <a:lstStyle/>
          <a:p>
            <a:r>
              <a:rPr lang="en-GB" sz="1200" kern="1200" dirty="0" smtClean="0">
                <a:solidFill>
                  <a:schemeClr val="tx1"/>
                </a:solidFill>
                <a:effectLst/>
              </a:rPr>
              <a:t>Common chemical disinfectants include alcohols, chlorine and chlorine compounds, </a:t>
            </a:r>
            <a:r>
              <a:rPr lang="en-GB" sz="1200" kern="1200" dirty="0" err="1" smtClean="0">
                <a:solidFill>
                  <a:schemeClr val="tx1"/>
                </a:solidFill>
                <a:effectLst/>
              </a:rPr>
              <a:t>glutaraldehyde</a:t>
            </a:r>
            <a:r>
              <a:rPr lang="en-GB" sz="1200" kern="1200" dirty="0" smtClean="0">
                <a:solidFill>
                  <a:schemeClr val="tx1"/>
                </a:solidFill>
                <a:effectLst/>
              </a:rPr>
              <a:t>, </a:t>
            </a:r>
            <a:r>
              <a:rPr lang="en-GB" sz="1200" i="1" kern="1200" dirty="0" err="1" smtClean="0">
                <a:solidFill>
                  <a:schemeClr val="tx1"/>
                </a:solidFill>
                <a:effectLst/>
              </a:rPr>
              <a:t>ortho</a:t>
            </a:r>
            <a:r>
              <a:rPr lang="en-GB" sz="1200" kern="1200" dirty="0" err="1" smtClean="0">
                <a:solidFill>
                  <a:schemeClr val="tx1"/>
                </a:solidFill>
                <a:effectLst/>
              </a:rPr>
              <a:t>-phthalaldehyde</a:t>
            </a:r>
            <a:r>
              <a:rPr lang="en-GB" sz="1200" kern="1200" dirty="0" smtClean="0">
                <a:solidFill>
                  <a:schemeClr val="tx1"/>
                </a:solidFill>
                <a:effectLst/>
              </a:rPr>
              <a:t>, hydrogen peroxide, </a:t>
            </a:r>
            <a:r>
              <a:rPr lang="en-GB" sz="1200" kern="1200" dirty="0" err="1" smtClean="0">
                <a:solidFill>
                  <a:schemeClr val="tx1"/>
                </a:solidFill>
                <a:effectLst/>
              </a:rPr>
              <a:t>peracetic</a:t>
            </a:r>
            <a:r>
              <a:rPr lang="en-GB" sz="1200" kern="1200" dirty="0" smtClean="0">
                <a:solidFill>
                  <a:schemeClr val="tx1"/>
                </a:solidFill>
                <a:effectLst/>
              </a:rPr>
              <a:t> acid, </a:t>
            </a:r>
            <a:r>
              <a:rPr lang="en-GB" sz="1200" kern="1200" dirty="0" err="1" smtClean="0">
                <a:solidFill>
                  <a:schemeClr val="tx1"/>
                </a:solidFill>
                <a:effectLst/>
              </a:rPr>
              <a:t>phenolics</a:t>
            </a:r>
            <a:r>
              <a:rPr lang="en-GB" sz="1200" kern="1200" dirty="0" smtClean="0">
                <a:solidFill>
                  <a:schemeClr val="tx1"/>
                </a:solidFill>
                <a:effectLst/>
              </a:rPr>
              <a:t>, </a:t>
            </a:r>
            <a:r>
              <a:rPr lang="en-GB" sz="1200" kern="1200" dirty="0" err="1" smtClean="0">
                <a:solidFill>
                  <a:schemeClr val="tx1"/>
                </a:solidFill>
                <a:effectLst/>
              </a:rPr>
              <a:t>biguanides</a:t>
            </a:r>
            <a:r>
              <a:rPr lang="en-GB" sz="1200" kern="1200" dirty="0" smtClean="0">
                <a:solidFill>
                  <a:schemeClr val="tx1"/>
                </a:solidFill>
                <a:effectLst/>
              </a:rPr>
              <a:t>, and quaternary ammonium compounds (QAC). Such chemicals can be used alone or in combination. They must be used in accordance with the manufacturer’s instructions and only on surfaces with which they are compatible. </a:t>
            </a:r>
          </a:p>
          <a:p>
            <a:r>
              <a:rPr lang="en-GB" sz="1200" kern="1200" dirty="0" smtClean="0">
                <a:solidFill>
                  <a:schemeClr val="tx1"/>
                </a:solidFill>
                <a:effectLst/>
              </a:rPr>
              <a:t>	</a:t>
            </a:r>
          </a:p>
          <a:p>
            <a:r>
              <a:rPr lang="en-GB" sz="1200" kern="1200" dirty="0" smtClean="0">
                <a:solidFill>
                  <a:schemeClr val="tx1"/>
                </a:solidFill>
                <a:effectLst/>
              </a:rPr>
              <a:t>Ideally, commercial products should pass standard tests to support label claims before being sold for use in health care settings. However, requirements for product registration and allowable label claims vary widely from region to region. This not only interferes with global harmonisation, it also makes testing products prohibitively expensive. </a:t>
            </a:r>
          </a:p>
          <a:p>
            <a:endParaRPr lang="en-GB" sz="1200" kern="1200" dirty="0" smtClean="0">
              <a:solidFill>
                <a:schemeClr val="tx1"/>
              </a:solidFill>
              <a:effectLst/>
            </a:endParaRPr>
          </a:p>
          <a:p>
            <a:r>
              <a:rPr lang="en-GB" sz="1200" kern="1200" dirty="0" smtClean="0">
                <a:solidFill>
                  <a:schemeClr val="tx1"/>
                </a:solidFill>
                <a:effectLst/>
              </a:rPr>
              <a:t>There are often serious disparities between what is claimed on the product label and its actual use. For example, the recommended contact time for environmental surface disinfectants is usually much too long for practical use.</a:t>
            </a:r>
            <a:r>
              <a:rPr lang="en-GB" sz="1200" kern="1200" baseline="0" dirty="0" smtClean="0">
                <a:solidFill>
                  <a:schemeClr val="tx1"/>
                </a:solidFill>
                <a:effectLst/>
              </a:rPr>
              <a:t> </a:t>
            </a:r>
            <a:r>
              <a:rPr lang="en-GB" sz="1200" kern="1200" dirty="0" smtClean="0">
                <a:solidFill>
                  <a:schemeClr val="tx1"/>
                </a:solidFill>
                <a:effectLst/>
              </a:rPr>
              <a:t>Chemical disinfectants vary widely in the harm they can cause to humans and the environment, so must be used carefully, and only when no suitable alternatives are available. </a:t>
            </a:r>
          </a:p>
          <a:p>
            <a:endParaRPr lang="en-GB" sz="1200" kern="120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rPr>
              <a:t>Disinfectants are placed into three categories depending on </a:t>
            </a:r>
            <a:r>
              <a:rPr lang="en-GB" sz="1200" kern="1200" dirty="0" err="1" smtClean="0">
                <a:solidFill>
                  <a:schemeClr val="tx1"/>
                </a:solidFill>
                <a:effectLst/>
              </a:rPr>
              <a:t>microbicidal</a:t>
            </a:r>
            <a:r>
              <a:rPr lang="en-GB" sz="1200" kern="1200" dirty="0" smtClean="0">
                <a:solidFill>
                  <a:schemeClr val="tx1"/>
                </a:solidFill>
                <a:effectLst/>
              </a:rPr>
              <a:t> activity</a:t>
            </a:r>
            <a:r>
              <a:rPr lang="en-GB" sz="1200" kern="1200" baseline="0" dirty="0" smtClean="0">
                <a:solidFill>
                  <a:schemeClr val="tx1"/>
                </a:solidFill>
                <a:effectLst/>
              </a:rPr>
              <a:t> – high-level, intermediate-level &amp; low-level. </a:t>
            </a:r>
            <a:r>
              <a:rPr lang="en-GB" sz="1200" kern="1200" dirty="0" smtClean="0">
                <a:solidFill>
                  <a:schemeClr val="tx1"/>
                </a:solidFill>
                <a:effectLst/>
              </a:rPr>
              <a:t>Not all regions use this terminology. </a:t>
            </a:r>
            <a:endParaRPr lang="en-US" sz="1200" kern="1200" dirty="0" smtClean="0">
              <a:solidFill>
                <a:schemeClr val="tx1"/>
              </a:solidFill>
              <a:effectLst/>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Proper disinfection depends on using an appropriate disinfectant at the right concentration and for adequate contact time. It is also important to follow the manufacturer’s instructions for disinfectant handling, preparation, use and storage. Incorrect dilution, poor storage and repeated use of the same working solution reduce the effectiveness of </a:t>
            </a:r>
            <a:r>
              <a:rPr lang="en-GB" sz="1200" b="0" i="0" u="none" strike="noStrike" kern="1200" baseline="0" dirty="0" smtClean="0">
                <a:solidFill>
                  <a:schemeClr val="tx1"/>
                </a:solidFill>
                <a:latin typeface="+mn-lt"/>
                <a:ea typeface="+mn-ea"/>
                <a:cs typeface="+mn-cs"/>
              </a:rPr>
              <a:t>chemical disinfection. Choose </a:t>
            </a:r>
            <a:r>
              <a:rPr lang="en-US" sz="1200" b="0" i="0" u="none" strike="noStrike" kern="1200" baseline="0" dirty="0" smtClean="0">
                <a:solidFill>
                  <a:schemeClr val="tx1"/>
                </a:solidFill>
                <a:latin typeface="+mn-lt"/>
                <a:ea typeface="+mn-ea"/>
                <a:cs typeface="+mn-cs"/>
              </a:rPr>
              <a:t>disinfectants with the following characteristics:</a:t>
            </a:r>
          </a:p>
          <a:p>
            <a:r>
              <a:rPr lang="en-GB" sz="1200" b="1"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Wide range of activity</a:t>
            </a:r>
          </a:p>
          <a:p>
            <a:r>
              <a:rPr lang="en-GB" sz="1200" b="1"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Not readily inactivated</a:t>
            </a:r>
          </a:p>
          <a:p>
            <a:r>
              <a:rPr lang="en-GB" sz="1200" b="1"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Non-corrosive when diluted</a:t>
            </a:r>
          </a:p>
          <a:p>
            <a:r>
              <a:rPr lang="en-GB" sz="1200" b="1"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Non-irritant to skin</a:t>
            </a:r>
          </a:p>
          <a:p>
            <a:r>
              <a:rPr lang="en-GB" sz="1200" b="1"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Low cost</a:t>
            </a:r>
            <a:endParaRPr lang="en-GB" sz="1200" dirty="0"/>
          </a:p>
        </p:txBody>
      </p:sp>
      <p:sp>
        <p:nvSpPr>
          <p:cNvPr id="4" name="Slide Number Placeholder 3"/>
          <p:cNvSpPr>
            <a:spLocks noGrp="1"/>
          </p:cNvSpPr>
          <p:nvPr>
            <p:ph type="sldNum" sz="quarter" idx="10"/>
          </p:nvPr>
        </p:nvSpPr>
        <p:spPr/>
        <p:txBody>
          <a:bodyPr/>
          <a:lstStyle/>
          <a:p>
            <a:fld id="{A05ADDC2-7055-4991-B69F-4239B418DBDA}" type="slidenum">
              <a:rPr lang="th-TH" smtClean="0"/>
              <a:t>30</a:t>
            </a:fld>
            <a:endParaRPr lang="th-TH"/>
          </a:p>
        </p:txBody>
      </p:sp>
    </p:spTree>
    <p:extLst>
      <p:ext uri="{BB962C8B-B14F-4D97-AF65-F5344CB8AC3E}">
        <p14:creationId xmlns:p14="http://schemas.microsoft.com/office/powerpoint/2010/main" val="2795165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744538"/>
            <a:ext cx="4962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rPr>
              <a:t>High-level disinfectants (HLD) are active against vegetative bacteria, viruses (including the non-enveloped ones), fungi, and mycobacteria. It may also have some activity against bacterial spores with extended contact times. HLDs are used to disinfect heat-sensitive and semi-critical devices such as flexible </a:t>
            </a:r>
            <a:r>
              <a:rPr lang="en-GB" sz="1200" kern="1200" dirty="0" err="1" smtClean="0">
                <a:solidFill>
                  <a:schemeClr val="tx1"/>
                </a:solidFill>
                <a:effectLst/>
              </a:rPr>
              <a:t>fibreoptic</a:t>
            </a:r>
            <a:r>
              <a:rPr lang="en-GB" sz="1200" kern="1200" dirty="0" smtClean="0">
                <a:solidFill>
                  <a:schemeClr val="tx1"/>
                </a:solidFill>
                <a:effectLst/>
              </a:rPr>
              <a:t> endoscopes. </a:t>
            </a:r>
            <a:endParaRPr lang="en-US" sz="1200" kern="1200" dirty="0" smtClean="0">
              <a:solidFill>
                <a:schemeClr val="tx1"/>
              </a:solidFill>
              <a:effectLst/>
            </a:endParaRPr>
          </a:p>
          <a:p>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rPr>
              <a:t>Aldehydes (</a:t>
            </a:r>
            <a:r>
              <a:rPr lang="en-GB" sz="1200" kern="1200" dirty="0" err="1" smtClean="0">
                <a:solidFill>
                  <a:schemeClr val="tx1"/>
                </a:solidFill>
                <a:effectLst/>
              </a:rPr>
              <a:t>glutaraldehyde</a:t>
            </a:r>
            <a:r>
              <a:rPr lang="en-GB" sz="1200" kern="1200" dirty="0" smtClean="0">
                <a:solidFill>
                  <a:schemeClr val="tx1"/>
                </a:solidFill>
                <a:effectLst/>
              </a:rPr>
              <a:t> and </a:t>
            </a:r>
            <a:r>
              <a:rPr lang="en-GB" sz="1200" i="1" kern="1200" dirty="0" err="1" smtClean="0">
                <a:solidFill>
                  <a:schemeClr val="tx1"/>
                </a:solidFill>
                <a:effectLst/>
              </a:rPr>
              <a:t>ortho</a:t>
            </a:r>
            <a:r>
              <a:rPr lang="en-GB" sz="1200" kern="1200" dirty="0" err="1" smtClean="0">
                <a:solidFill>
                  <a:schemeClr val="tx1"/>
                </a:solidFill>
                <a:effectLst/>
              </a:rPr>
              <a:t>-phthalaldehyde</a:t>
            </a:r>
            <a:r>
              <a:rPr lang="en-GB" sz="1200" kern="1200" dirty="0" smtClean="0">
                <a:solidFill>
                  <a:schemeClr val="tx1"/>
                </a:solidFill>
                <a:effectLst/>
              </a:rPr>
              <a:t>) and oxidisers (e.g., hydrogen peroxide and </a:t>
            </a:r>
            <a:r>
              <a:rPr lang="en-GB" sz="1200" kern="1200" dirty="0" err="1" smtClean="0">
                <a:solidFill>
                  <a:schemeClr val="tx1"/>
                </a:solidFill>
                <a:effectLst/>
              </a:rPr>
              <a:t>peracetic</a:t>
            </a:r>
            <a:r>
              <a:rPr lang="en-GB" sz="1200" kern="1200" dirty="0" smtClean="0">
                <a:solidFill>
                  <a:schemeClr val="tx1"/>
                </a:solidFill>
                <a:effectLst/>
              </a:rPr>
              <a:t> acid) are HLDs. The aldehydes are non-corrosive and safe for use on most devices. However, they can fix organic materials, therefore it is particularly important to remove any embedded microbes prior to disinfection.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rPr>
              <a:t>Unless properly formulated and carefully used, oxidisers can be corrosive. However, they can be faster-acting, non-fixative and safer for the environment than aldehydes.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endParaRPr>
          </a:p>
          <a:p>
            <a:endParaRPr lang="en-GB" sz="1200" dirty="0" smtClean="0"/>
          </a:p>
          <a:p>
            <a:endParaRPr lang="en-GB" sz="1200" dirty="0"/>
          </a:p>
        </p:txBody>
      </p:sp>
      <p:sp>
        <p:nvSpPr>
          <p:cNvPr id="4" name="Slide Number Placeholder 3"/>
          <p:cNvSpPr>
            <a:spLocks noGrp="1"/>
          </p:cNvSpPr>
          <p:nvPr>
            <p:ph type="sldNum" sz="quarter" idx="10"/>
          </p:nvPr>
        </p:nvSpPr>
        <p:spPr/>
        <p:txBody>
          <a:bodyPr/>
          <a:lstStyle/>
          <a:p>
            <a:fld id="{A05ADDC2-7055-4991-B69F-4239B418DBDA}" type="slidenum">
              <a:rPr lang="th-TH" smtClean="0"/>
              <a:t>31</a:t>
            </a:fld>
            <a:endParaRPr lang="th-TH"/>
          </a:p>
        </p:txBody>
      </p:sp>
    </p:spTree>
    <p:extLst>
      <p:ext uri="{BB962C8B-B14F-4D97-AF65-F5344CB8AC3E}">
        <p14:creationId xmlns:p14="http://schemas.microsoft.com/office/powerpoint/2010/main" val="2571126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744538"/>
            <a:ext cx="4962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rPr>
              <a:t>HLDs typically require 10-45 minutes contact time for disinfection, depending on the temperature. After disinfection, items require thorough rinsing with sterile or filtered water to remove any chemical residues; they must then be dried with an alcohol rinse or by blowing clean and filtered air through the device’s channels prior to safe storage. </a:t>
            </a:r>
            <a:r>
              <a:rPr lang="en-GB" sz="2600" dirty="0" smtClean="0">
                <a:latin typeface="Times New Roman" pitchFamily="18" charset="0"/>
                <a:cs typeface="Times New Roman" pitchFamily="18" charset="0"/>
              </a:rPr>
              <a:t>Dry well and store properly to prevent damage or recontamination.</a:t>
            </a:r>
            <a:endParaRPr lang="en-US" sz="2600" dirty="0" smtClean="0">
              <a:latin typeface="Times New Roman" pitchFamily="18" charset="0"/>
              <a:cs typeface="Times New Roman" pitchFamily="18" charset="0"/>
            </a:endParaRPr>
          </a:p>
          <a:p>
            <a:endParaRPr lang="en-GB" sz="1200" dirty="0"/>
          </a:p>
        </p:txBody>
      </p:sp>
      <p:sp>
        <p:nvSpPr>
          <p:cNvPr id="4" name="Slide Number Placeholder 3"/>
          <p:cNvSpPr>
            <a:spLocks noGrp="1"/>
          </p:cNvSpPr>
          <p:nvPr>
            <p:ph type="sldNum" sz="quarter" idx="10"/>
          </p:nvPr>
        </p:nvSpPr>
        <p:spPr/>
        <p:txBody>
          <a:bodyPr/>
          <a:lstStyle/>
          <a:p>
            <a:fld id="{A05ADDC2-7055-4991-B69F-4239B418DBDA}" type="slidenum">
              <a:rPr lang="th-TH" smtClean="0"/>
              <a:t>32</a:t>
            </a:fld>
            <a:endParaRPr lang="th-TH"/>
          </a:p>
        </p:txBody>
      </p:sp>
    </p:spTree>
    <p:extLst>
      <p:ext uri="{BB962C8B-B14F-4D97-AF65-F5344CB8AC3E}">
        <p14:creationId xmlns:p14="http://schemas.microsoft.com/office/powerpoint/2010/main" val="2202518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744538"/>
            <a:ext cx="4962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disinfectant active against vegetative bacteria, mycobacteria, fungi and most viruses. It may fail to kill spores, even after prolonged exposure. </a:t>
            </a:r>
            <a:endParaRPr lang="en-GB" dirty="0"/>
          </a:p>
        </p:txBody>
      </p:sp>
      <p:sp>
        <p:nvSpPr>
          <p:cNvPr id="4" name="Slide Number Placeholder 3"/>
          <p:cNvSpPr>
            <a:spLocks noGrp="1"/>
          </p:cNvSpPr>
          <p:nvPr>
            <p:ph type="sldNum" sz="quarter" idx="10"/>
          </p:nvPr>
        </p:nvSpPr>
        <p:spPr/>
        <p:txBody>
          <a:bodyPr/>
          <a:lstStyle/>
          <a:p>
            <a:fld id="{A05ADDC2-7055-4991-B69F-4239B418DBDA}" type="slidenum">
              <a:rPr lang="th-TH" smtClean="0"/>
              <a:t>33</a:t>
            </a:fld>
            <a:endParaRPr lang="th-TH"/>
          </a:p>
        </p:txBody>
      </p:sp>
    </p:spTree>
    <p:extLst>
      <p:ext uri="{BB962C8B-B14F-4D97-AF65-F5344CB8AC3E}">
        <p14:creationId xmlns:p14="http://schemas.microsoft.com/office/powerpoint/2010/main" val="2603559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744538"/>
            <a:ext cx="4962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Low-level disinfectants (LLD) are active against vegetative bacteria (except mycobacteria), some fungi, and only enveloped viruses. In many cases, washing with </a:t>
            </a:r>
            <a:r>
              <a:rPr lang="en-GB" sz="1200" kern="1200" dirty="0" err="1" smtClean="0">
                <a:solidFill>
                  <a:schemeClr val="tx1"/>
                </a:solidFill>
                <a:effectLst/>
                <a:latin typeface="+mn-lt"/>
                <a:ea typeface="+mn-ea"/>
                <a:cs typeface="+mn-cs"/>
              </a:rPr>
              <a:t>unmedicated</a:t>
            </a:r>
            <a:r>
              <a:rPr lang="en-GB" sz="1200" kern="1200" dirty="0" smtClean="0">
                <a:solidFill>
                  <a:schemeClr val="tx1"/>
                </a:solidFill>
                <a:effectLst/>
                <a:latin typeface="+mn-lt"/>
                <a:ea typeface="+mn-ea"/>
                <a:cs typeface="+mn-cs"/>
              </a:rPr>
              <a:t> soap and water would be sufficient in place of LLD. </a:t>
            </a:r>
            <a:endParaRPr lang="en-US" sz="18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05ADDC2-7055-4991-B69F-4239B418DBDA}" type="slidenum">
              <a:rPr lang="th-TH" smtClean="0"/>
              <a:t>34</a:t>
            </a:fld>
            <a:endParaRPr lang="th-TH"/>
          </a:p>
        </p:txBody>
      </p:sp>
    </p:spTree>
    <p:extLst>
      <p:ext uri="{BB962C8B-B14F-4D97-AF65-F5344CB8AC3E}">
        <p14:creationId xmlns:p14="http://schemas.microsoft.com/office/powerpoint/2010/main" val="669723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744538"/>
            <a:ext cx="4962525" cy="3722687"/>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Cleaning is the first step in the decontamination process. </a:t>
            </a:r>
            <a:r>
              <a:rPr lang="en-GB" sz="1200" kern="1200" dirty="0" smtClean="0">
                <a:solidFill>
                  <a:schemeClr val="tx1"/>
                </a:solidFill>
                <a:effectLst/>
                <a:latin typeface="+mn-lt"/>
                <a:ea typeface="+mn-ea"/>
                <a:cs typeface="+mn-cs"/>
              </a:rPr>
              <a:t>While ‘cleaning’ means to get rid of visible dirt, ‘pre-cleaning’ refers to the removal of body fluids and other contamination before disinfection or sterilisation. Proper pre-cleaning can substantially reduce the pathogen load while removing organic and inorganic residues to facilitate reprocessing. </a:t>
            </a:r>
            <a:r>
              <a:rPr lang="en-GB" sz="1200" i="1" kern="1200" dirty="0" smtClean="0">
                <a:solidFill>
                  <a:schemeClr val="tx1"/>
                </a:solidFill>
                <a:effectLst/>
                <a:latin typeface="+mn-lt"/>
                <a:ea typeface="+mn-ea"/>
                <a:cs typeface="+mn-cs"/>
              </a:rPr>
              <a:t>Thorough pre-cleaning is vital for successful disinfection and sterilisation.</a:t>
            </a:r>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Effective cleaning and pre-cleaning of devices often requires chemicals, combined with mechanical action and heat. It can be performed manually and/or with machines. Any equipment used must be regularly checked and maintained. </a:t>
            </a:r>
            <a:r>
              <a:rPr lang="en-US" sz="1200" b="0" i="0" u="none" strike="noStrike" kern="1200" baseline="0" dirty="0" smtClean="0">
                <a:solidFill>
                  <a:schemeClr val="tx1"/>
                </a:solidFill>
                <a:latin typeface="+mn-lt"/>
                <a:ea typeface="+mn-ea"/>
                <a:cs typeface="+mn-cs"/>
              </a:rPr>
              <a:t>There are a number of factors that determine the efficiency of the cleaning process, including the following: </a:t>
            </a:r>
            <a:endParaRPr lang="en-US" sz="1200" kern="1200" dirty="0" smtClean="0">
              <a:solidFill>
                <a:schemeClr val="tx1"/>
              </a:solidFill>
              <a:effectLst/>
              <a:latin typeface="+mn-lt"/>
              <a:ea typeface="+mn-ea"/>
              <a:cs typeface="+mn-cs"/>
            </a:endParaRPr>
          </a:p>
          <a:p>
            <a:pPr marL="742950" lvl="1" indent="-285750">
              <a:buFont typeface="Arial" pitchFamily="34" charset="0"/>
              <a:buChar char="•"/>
            </a:pPr>
            <a:r>
              <a:rPr lang="en-US" sz="1200" b="0" i="0" u="none" strike="noStrike" kern="1200" baseline="0" dirty="0" smtClean="0">
                <a:solidFill>
                  <a:schemeClr val="tx1"/>
                </a:solidFill>
                <a:latin typeface="+mn-lt"/>
                <a:ea typeface="+mn-ea"/>
                <a:cs typeface="+mn-cs"/>
              </a:rPr>
              <a:t>Type and amount of soil </a:t>
            </a:r>
          </a:p>
          <a:p>
            <a:pPr marL="742950" lvl="1" indent="-285750">
              <a:buFont typeface="Arial" pitchFamily="34" charset="0"/>
              <a:buChar char="•"/>
            </a:pPr>
            <a:r>
              <a:rPr lang="en-GB" sz="1200" b="0" i="0" u="none" strike="noStrike" kern="1200" baseline="0" dirty="0" smtClean="0">
                <a:solidFill>
                  <a:schemeClr val="tx1"/>
                </a:solidFill>
                <a:latin typeface="+mn-lt"/>
                <a:ea typeface="+mn-ea"/>
                <a:cs typeface="+mn-cs"/>
              </a:rPr>
              <a:t>Quality of water </a:t>
            </a:r>
          </a:p>
          <a:p>
            <a:pPr marL="742950" lvl="1" indent="-285750">
              <a:buFont typeface="Arial" pitchFamily="34" charset="0"/>
              <a:buChar char="•"/>
            </a:pPr>
            <a:r>
              <a:rPr lang="en-GB" sz="1200" b="0" i="0" u="none" strike="noStrike" kern="1200" baseline="0" dirty="0" smtClean="0">
                <a:solidFill>
                  <a:schemeClr val="tx1"/>
                </a:solidFill>
                <a:latin typeface="+mn-lt"/>
                <a:ea typeface="+mn-ea"/>
                <a:cs typeface="+mn-cs"/>
              </a:rPr>
              <a:t>Type of detergent </a:t>
            </a:r>
          </a:p>
          <a:p>
            <a:pPr marL="742950" lvl="1" indent="-285750">
              <a:buFont typeface="Arial" pitchFamily="34" charset="0"/>
              <a:buChar char="•"/>
            </a:pPr>
            <a:r>
              <a:rPr lang="en-GB" sz="1200" b="0" i="0" u="none" strike="noStrike" kern="1200" baseline="0" dirty="0" smtClean="0">
                <a:solidFill>
                  <a:schemeClr val="tx1"/>
                </a:solidFill>
                <a:latin typeface="+mn-lt"/>
                <a:ea typeface="+mn-ea"/>
                <a:cs typeface="+mn-cs"/>
              </a:rPr>
              <a:t>Concentration of detergent </a:t>
            </a:r>
          </a:p>
          <a:p>
            <a:pPr marL="742950" lvl="1" indent="-285750">
              <a:buFont typeface="Arial" pitchFamily="34" charset="0"/>
              <a:buChar char="•"/>
            </a:pPr>
            <a:r>
              <a:rPr lang="en-US" sz="1200" b="0" i="0" u="none" strike="noStrike" kern="1200" baseline="0" dirty="0" smtClean="0">
                <a:solidFill>
                  <a:schemeClr val="tx1"/>
                </a:solidFill>
                <a:latin typeface="+mn-lt"/>
                <a:ea typeface="+mn-ea"/>
                <a:cs typeface="+mn-cs"/>
              </a:rPr>
              <a:t>Type of instrument or device </a:t>
            </a:r>
          </a:p>
          <a:p>
            <a:pPr marL="742950" lvl="1" indent="-285750">
              <a:buFont typeface="Arial" pitchFamily="34" charset="0"/>
              <a:buChar char="•"/>
            </a:pPr>
            <a:r>
              <a:rPr lang="en-US" sz="1200" b="0" i="0" u="none" strike="noStrike" kern="1200" baseline="0" dirty="0" smtClean="0">
                <a:solidFill>
                  <a:schemeClr val="tx1"/>
                </a:solidFill>
                <a:latin typeface="+mn-lt"/>
                <a:ea typeface="+mn-ea"/>
                <a:cs typeface="+mn-cs"/>
              </a:rPr>
              <a:t>Amount of time permitted for the detergent to act </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Reusable items may be cleaned by hand, by use of mechanical equipment, or a combination of the two methods. </a:t>
            </a:r>
            <a:r>
              <a:rPr lang="en-GB" sz="1200" kern="1200" dirty="0" smtClean="0">
                <a:solidFill>
                  <a:schemeClr val="tx1"/>
                </a:solidFill>
                <a:effectLst/>
              </a:rPr>
              <a:t>Manual cleaning requires detergents or enzymes with friction (rubbing, brushing, flushing) to remove soil from the outside and inside of the items being reprocessed. </a:t>
            </a:r>
            <a:r>
              <a:rPr lang="en-US" sz="1200" b="0" i="0" u="none" strike="noStrike" kern="1200" baseline="0" dirty="0" smtClean="0">
                <a:solidFill>
                  <a:schemeClr val="tx1"/>
                </a:solidFill>
                <a:latin typeface="+mn-lt"/>
                <a:ea typeface="+mn-ea"/>
                <a:cs typeface="+mn-cs"/>
              </a:rPr>
              <a:t>The use of mechanical equipment can improve cleaning effectiveness, increase productivity, and promote employee safety. Various types of mechanical cleaning equipment are available such as washer disinfectors, ultrasonic cleaners and cart washers, and the equipment should be selected to meet the health care facility’s needs. </a:t>
            </a:r>
            <a:endParaRPr lang="en-GB" sz="1200" dirty="0" smtClean="0"/>
          </a:p>
          <a:p>
            <a:r>
              <a:rPr lang="en-GB"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05ADDC2-7055-4991-B69F-4239B418DBDA}" type="slidenum">
              <a:rPr lang="th-TH" smtClean="0"/>
              <a:t>9</a:t>
            </a:fld>
            <a:endParaRPr lang="th-TH"/>
          </a:p>
        </p:txBody>
      </p:sp>
    </p:spTree>
    <p:extLst>
      <p:ext uri="{BB962C8B-B14F-4D97-AF65-F5344CB8AC3E}">
        <p14:creationId xmlns:p14="http://schemas.microsoft.com/office/powerpoint/2010/main" val="3211313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pPr defTabSz="801654"/>
            <a:fld id="{AACF5A20-1B56-4C46-8E03-9793C53D4E8D}" type="slidenum">
              <a:rPr lang="de-DE" smtClean="0"/>
              <a:pPr defTabSz="801654"/>
              <a:t>10</a:t>
            </a:fld>
            <a:endParaRPr lang="de-DE" dirty="0" smtClean="0"/>
          </a:p>
        </p:txBody>
      </p:sp>
      <p:sp>
        <p:nvSpPr>
          <p:cNvPr id="188419" name="Rectangle 2"/>
          <p:cNvSpPr>
            <a:spLocks noGrp="1" noRot="1" noChangeAspect="1" noChangeArrowheads="1" noTextEdit="1"/>
          </p:cNvSpPr>
          <p:nvPr>
            <p:ph type="sldImg"/>
          </p:nvPr>
        </p:nvSpPr>
        <p:spPr>
          <a:xfrm>
            <a:off x="850900" y="744538"/>
            <a:ext cx="4962525" cy="3722687"/>
          </a:xfrm>
          <a:ln/>
        </p:spPr>
      </p:sp>
      <p:sp>
        <p:nvSpPr>
          <p:cNvPr id="188420" name="Rectangle 3"/>
          <p:cNvSpPr>
            <a:spLocks noGrp="1" noChangeArrowheads="1"/>
          </p:cNvSpPr>
          <p:nvPr>
            <p:ph type="body" idx="1"/>
          </p:nvPr>
        </p:nvSpPr>
        <p:spPr>
          <a:xfrm>
            <a:off x="596227" y="4087304"/>
            <a:ext cx="4754323" cy="3871059"/>
          </a:xfrm>
          <a:noFill/>
          <a:ln/>
        </p:spPr>
        <p:txBody>
          <a:bodyPr/>
          <a:lstStyle/>
          <a:p>
            <a:pPr eaLnBrk="1" hangingPunct="1"/>
            <a:endParaRPr lang="en-GB" smtClean="0"/>
          </a:p>
        </p:txBody>
      </p:sp>
    </p:spTree>
    <p:extLst>
      <p:ext uri="{BB962C8B-B14F-4D97-AF65-F5344CB8AC3E}">
        <p14:creationId xmlns:p14="http://schemas.microsoft.com/office/powerpoint/2010/main" val="2264042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pPr defTabSz="801561"/>
            <a:fld id="{6B551B63-0446-4F9B-9D09-AF5A3C18DFEB}" type="slidenum">
              <a:rPr lang="de-DE" smtClean="0"/>
              <a:pPr defTabSz="801561"/>
              <a:t>14</a:t>
            </a:fld>
            <a:endParaRPr lang="de-DE" dirty="0" smtClean="0"/>
          </a:p>
        </p:txBody>
      </p:sp>
      <p:sp>
        <p:nvSpPr>
          <p:cNvPr id="172035" name="Rectangle 2"/>
          <p:cNvSpPr>
            <a:spLocks noGrp="1" noRot="1" noChangeAspect="1" noChangeArrowheads="1" noTextEdit="1"/>
          </p:cNvSpPr>
          <p:nvPr>
            <p:ph type="sldImg"/>
          </p:nvPr>
        </p:nvSpPr>
        <p:spPr>
          <a:xfrm>
            <a:off x="823913" y="644525"/>
            <a:ext cx="4302125" cy="3225800"/>
          </a:xfrm>
          <a:ln/>
        </p:spPr>
      </p:sp>
      <p:sp>
        <p:nvSpPr>
          <p:cNvPr id="172036" name="Rectangle 3"/>
          <p:cNvSpPr>
            <a:spLocks noGrp="1" noChangeArrowheads="1"/>
          </p:cNvSpPr>
          <p:nvPr>
            <p:ph type="body" idx="1"/>
          </p:nvPr>
        </p:nvSpPr>
        <p:spPr>
          <a:xfrm>
            <a:off x="594938" y="4088727"/>
            <a:ext cx="4756903" cy="3871060"/>
          </a:xfrm>
          <a:noFill/>
          <a:ln/>
        </p:spPr>
        <p:txBody>
          <a:bodyPr/>
          <a:lstStyle/>
          <a:p>
            <a:pPr eaLnBrk="1" hangingPunct="1"/>
            <a:endParaRPr lang="de-CH" smtClean="0"/>
          </a:p>
        </p:txBody>
      </p:sp>
    </p:spTree>
    <p:extLst>
      <p:ext uri="{BB962C8B-B14F-4D97-AF65-F5344CB8AC3E}">
        <p14:creationId xmlns:p14="http://schemas.microsoft.com/office/powerpoint/2010/main" val="2218517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pPr defTabSz="801654"/>
            <a:fld id="{898D7076-1758-401A-96BE-3D8517914A59}" type="slidenum">
              <a:rPr lang="de-DE" smtClean="0"/>
              <a:pPr defTabSz="801654"/>
              <a:t>15</a:t>
            </a:fld>
            <a:endParaRPr lang="de-DE" dirty="0" smtClean="0"/>
          </a:p>
        </p:txBody>
      </p:sp>
      <p:sp>
        <p:nvSpPr>
          <p:cNvPr id="260099" name="Rectangle 2"/>
          <p:cNvSpPr>
            <a:spLocks noGrp="1" noRot="1" noChangeAspect="1" noChangeArrowheads="1" noTextEdit="1"/>
          </p:cNvSpPr>
          <p:nvPr>
            <p:ph type="sldImg"/>
          </p:nvPr>
        </p:nvSpPr>
        <p:spPr>
          <a:xfrm>
            <a:off x="850900" y="744538"/>
            <a:ext cx="4962525" cy="3722687"/>
          </a:xfrm>
          <a:ln/>
        </p:spPr>
      </p:sp>
      <p:sp>
        <p:nvSpPr>
          <p:cNvPr id="260100" name="Rectangle 3"/>
          <p:cNvSpPr>
            <a:spLocks noGrp="1" noChangeArrowheads="1"/>
          </p:cNvSpPr>
          <p:nvPr>
            <p:ph type="body" idx="1"/>
          </p:nvPr>
        </p:nvSpPr>
        <p:spPr>
          <a:xfrm>
            <a:off x="596227" y="4087304"/>
            <a:ext cx="4754323" cy="3871059"/>
          </a:xfrm>
          <a:noFill/>
          <a:ln/>
        </p:spPr>
        <p:txBody>
          <a:bodyPr/>
          <a:lstStyle/>
          <a:p>
            <a:pPr eaLnBrk="1" hangingPunct="1"/>
            <a:endParaRPr lang="en-GB" smtClean="0"/>
          </a:p>
        </p:txBody>
      </p:sp>
    </p:spTree>
    <p:extLst>
      <p:ext uri="{BB962C8B-B14F-4D97-AF65-F5344CB8AC3E}">
        <p14:creationId xmlns:p14="http://schemas.microsoft.com/office/powerpoint/2010/main" val="3700727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defTabSz="801561"/>
            <a:fld id="{90C01A6C-D578-4AEC-A5A8-1247825ABDA5}" type="slidenum">
              <a:rPr lang="de-DE" smtClean="0"/>
              <a:pPr defTabSz="801561"/>
              <a:t>16</a:t>
            </a:fld>
            <a:endParaRPr lang="de-DE" dirty="0" smtClean="0"/>
          </a:p>
        </p:txBody>
      </p:sp>
      <p:sp>
        <p:nvSpPr>
          <p:cNvPr id="177155" name="Rectangle 2"/>
          <p:cNvSpPr>
            <a:spLocks noGrp="1" noRot="1" noChangeAspect="1" noChangeArrowheads="1" noTextEdit="1"/>
          </p:cNvSpPr>
          <p:nvPr>
            <p:ph type="sldImg"/>
          </p:nvPr>
        </p:nvSpPr>
        <p:spPr>
          <a:xfrm>
            <a:off x="850900" y="744538"/>
            <a:ext cx="4962525" cy="3722687"/>
          </a:xfrm>
          <a:ln/>
        </p:spPr>
      </p:sp>
      <p:sp>
        <p:nvSpPr>
          <p:cNvPr id="177156" name="Rectangle 3"/>
          <p:cNvSpPr>
            <a:spLocks noGrp="1" noChangeArrowheads="1"/>
          </p:cNvSpPr>
          <p:nvPr>
            <p:ph type="body" idx="1"/>
          </p:nvPr>
        </p:nvSpPr>
        <p:spPr>
          <a:xfrm>
            <a:off x="596228" y="4087304"/>
            <a:ext cx="4754323" cy="3871059"/>
          </a:xfrm>
          <a:noFill/>
          <a:ln/>
        </p:spPr>
        <p:txBody>
          <a:bodyPr/>
          <a:lstStyle/>
          <a:p>
            <a:pPr eaLnBrk="1" hangingPunct="1"/>
            <a:endParaRPr lang="en-GB" smtClean="0"/>
          </a:p>
        </p:txBody>
      </p:sp>
    </p:spTree>
    <p:extLst>
      <p:ext uri="{BB962C8B-B14F-4D97-AF65-F5344CB8AC3E}">
        <p14:creationId xmlns:p14="http://schemas.microsoft.com/office/powerpoint/2010/main" val="2088260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9D4765-9404-44BD-AC5F-B9B223B2805E}" type="slidenum">
              <a:rPr lang="de-DE"/>
              <a:pPr/>
              <a:t>18</a:t>
            </a:fld>
            <a:endParaRPr lang="de-DE"/>
          </a:p>
        </p:txBody>
      </p:sp>
      <p:sp>
        <p:nvSpPr>
          <p:cNvPr id="299010" name="Rectangle 2"/>
          <p:cNvSpPr>
            <a:spLocks noGrp="1" noRot="1" noChangeAspect="1" noChangeArrowheads="1" noTextEdit="1"/>
          </p:cNvSpPr>
          <p:nvPr>
            <p:ph type="sldImg"/>
          </p:nvPr>
        </p:nvSpPr>
        <p:spPr>
          <a:xfrm>
            <a:off x="850900" y="744538"/>
            <a:ext cx="4962525" cy="3722687"/>
          </a:xfrm>
          <a:ln/>
        </p:spPr>
      </p:sp>
      <p:sp>
        <p:nvSpPr>
          <p:cNvPr id="29901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708242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744538"/>
            <a:ext cx="4962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tx1"/>
                </a:solidFill>
                <a:effectLst/>
              </a:rPr>
              <a:t>In 1968, </a:t>
            </a:r>
            <a:r>
              <a:rPr lang="en-GB" sz="1200" kern="1200" noProof="0" dirty="0" err="1" smtClean="0">
                <a:solidFill>
                  <a:schemeClr val="tx1"/>
                </a:solidFill>
                <a:effectLst/>
              </a:rPr>
              <a:t>Dr.</a:t>
            </a:r>
            <a:r>
              <a:rPr lang="en-GB" sz="1200" kern="1200" noProof="0" dirty="0" smtClean="0">
                <a:solidFill>
                  <a:schemeClr val="tx1"/>
                </a:solidFill>
                <a:effectLst/>
              </a:rPr>
              <a:t> EH Spaulding classified medical/surgical devices as: critical, semi-critical and non-critical based on their potential to spread infections.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noProof="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tx1"/>
                </a:solidFill>
                <a:effectLst/>
              </a:rPr>
              <a:t>While the Spaulding classification system remains useful, it needs adjusting to suit current requirements. Prions with their unusual resistance to many physical and chemical agents and the emergence of the spore-former </a:t>
            </a:r>
            <a:r>
              <a:rPr lang="en-GB" sz="1200" i="1" kern="1200" noProof="0" dirty="0" smtClean="0">
                <a:solidFill>
                  <a:schemeClr val="tx1"/>
                </a:solidFill>
                <a:effectLst/>
              </a:rPr>
              <a:t>Clostridium </a:t>
            </a:r>
            <a:r>
              <a:rPr lang="en-GB" sz="1200" i="1" kern="1200" noProof="0" dirty="0" err="1" smtClean="0">
                <a:solidFill>
                  <a:schemeClr val="tx1"/>
                </a:solidFill>
                <a:effectLst/>
              </a:rPr>
              <a:t>difficile</a:t>
            </a:r>
            <a:r>
              <a:rPr lang="en-GB" sz="1200" i="1" kern="1200" noProof="0" dirty="0" smtClean="0">
                <a:solidFill>
                  <a:schemeClr val="tx1"/>
                </a:solidFill>
                <a:effectLst/>
              </a:rPr>
              <a:t> </a:t>
            </a:r>
            <a:r>
              <a:rPr lang="en-GB" sz="1200" kern="1200" noProof="0" dirty="0" smtClean="0">
                <a:solidFill>
                  <a:schemeClr val="tx1"/>
                </a:solidFill>
                <a:effectLst/>
              </a:rPr>
              <a:t>as a healthcare-associated pathogen, are forcing a re-examination of medical device reprocessing. Prion-contaminated devices require sterilisation protocols well beyond those in normal use. Some disinfectants (e.g., </a:t>
            </a:r>
            <a:r>
              <a:rPr lang="en-GB" sz="1200" kern="1200" noProof="0" dirty="0" err="1" smtClean="0">
                <a:solidFill>
                  <a:schemeClr val="tx1"/>
                </a:solidFill>
                <a:effectLst/>
              </a:rPr>
              <a:t>glutaraldehyde</a:t>
            </a:r>
            <a:r>
              <a:rPr lang="en-GB" sz="1200" kern="1200" noProof="0" dirty="0" smtClean="0">
                <a:solidFill>
                  <a:schemeClr val="tx1"/>
                </a:solidFill>
                <a:effectLst/>
              </a:rPr>
              <a:t>) normally used to reprocess gastrointestinal endoscopes need prolonged contact times to kill </a:t>
            </a:r>
            <a:r>
              <a:rPr lang="en-GB" sz="1200" i="1" kern="1200" noProof="0" dirty="0" smtClean="0">
                <a:solidFill>
                  <a:schemeClr val="tx1"/>
                </a:solidFill>
                <a:effectLst/>
              </a:rPr>
              <a:t>C. </a:t>
            </a:r>
            <a:r>
              <a:rPr lang="en-GB" sz="1200" i="1" kern="1200" noProof="0" dirty="0" err="1" smtClean="0">
                <a:solidFill>
                  <a:schemeClr val="tx1"/>
                </a:solidFill>
                <a:effectLst/>
              </a:rPr>
              <a:t>difficile</a:t>
            </a:r>
            <a:r>
              <a:rPr lang="en-GB" sz="1200" kern="1200" noProof="0" dirty="0" smtClean="0">
                <a:solidFill>
                  <a:schemeClr val="tx1"/>
                </a:solidFill>
                <a:effectLst/>
              </a:rPr>
              <a:t> spores. Heat-sensitive devices such as flexible </a:t>
            </a:r>
            <a:r>
              <a:rPr lang="en-GB" sz="1200" kern="1200" noProof="0" dirty="0" err="1" smtClean="0">
                <a:solidFill>
                  <a:schemeClr val="tx1"/>
                </a:solidFill>
                <a:effectLst/>
              </a:rPr>
              <a:t>fibreoptic</a:t>
            </a:r>
            <a:r>
              <a:rPr lang="en-GB" sz="1200" kern="1200" noProof="0" dirty="0" smtClean="0">
                <a:solidFill>
                  <a:schemeClr val="tx1"/>
                </a:solidFill>
                <a:effectLst/>
              </a:rPr>
              <a:t> endoscopes are increasingly being used for operations in which the integrity of a mucous membrane is deliberately breached, thus blurring the line between ‘critical’ and ‘semi-critical’.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endParaRPr>
          </a:p>
          <a:p>
            <a:endParaRPr lang="en-GB" sz="1200" dirty="0"/>
          </a:p>
        </p:txBody>
      </p:sp>
      <p:sp>
        <p:nvSpPr>
          <p:cNvPr id="4" name="Slide Number Placeholder 3"/>
          <p:cNvSpPr>
            <a:spLocks noGrp="1"/>
          </p:cNvSpPr>
          <p:nvPr>
            <p:ph type="sldNum" sz="quarter" idx="10"/>
          </p:nvPr>
        </p:nvSpPr>
        <p:spPr/>
        <p:txBody>
          <a:bodyPr/>
          <a:lstStyle/>
          <a:p>
            <a:fld id="{A05ADDC2-7055-4991-B69F-4239B418DBDA}" type="slidenum">
              <a:rPr lang="th-TH" smtClean="0"/>
              <a:t>23</a:t>
            </a:fld>
            <a:endParaRPr lang="th-TH"/>
          </a:p>
        </p:txBody>
      </p:sp>
    </p:spTree>
    <p:extLst>
      <p:ext uri="{BB962C8B-B14F-4D97-AF65-F5344CB8AC3E}">
        <p14:creationId xmlns:p14="http://schemas.microsoft.com/office/powerpoint/2010/main" val="2080866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744538"/>
            <a:ext cx="4962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Critical items</a:t>
            </a:r>
            <a:r>
              <a:rPr lang="en-GB" sz="1200" kern="1200" dirty="0" smtClean="0">
                <a:solidFill>
                  <a:schemeClr val="tx1"/>
                </a:solidFill>
                <a:effectLst/>
                <a:latin typeface="+mn-lt"/>
                <a:ea typeface="+mn-ea"/>
                <a:cs typeface="+mn-cs"/>
              </a:rPr>
              <a:t> enter normally sterile tissues, the vascular system, or equipment through which blood flows; for example: surgical instruments and vascular catheters. </a:t>
            </a:r>
            <a:r>
              <a:rPr lang="en-GB" sz="1200" i="1" kern="1200" dirty="0" smtClean="0">
                <a:solidFill>
                  <a:schemeClr val="tx1"/>
                </a:solidFill>
                <a:effectLst/>
                <a:latin typeface="+mn-lt"/>
                <a:ea typeface="+mn-ea"/>
                <a:cs typeface="+mn-cs"/>
              </a:rPr>
              <a:t>These items must be properly and safely pre-cleaned and sterilised before use.</a:t>
            </a:r>
            <a:endParaRPr lang="en-US"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05ADDC2-7055-4991-B69F-4239B418DBDA}" type="slidenum">
              <a:rPr lang="th-TH" smtClean="0"/>
              <a:t>24</a:t>
            </a:fld>
            <a:endParaRPr lang="th-TH"/>
          </a:p>
        </p:txBody>
      </p:sp>
    </p:spTree>
    <p:extLst>
      <p:ext uri="{BB962C8B-B14F-4D97-AF65-F5344CB8AC3E}">
        <p14:creationId xmlns:p14="http://schemas.microsoft.com/office/powerpoint/2010/main" val="3651208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fr-FR"/>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fr-FR"/>
          </a:p>
        </p:txBody>
      </p:sp>
      <p:sp>
        <p:nvSpPr>
          <p:cNvPr id="6" name="Slide Number Placeholder 5"/>
          <p:cNvSpPr>
            <a:spLocks noGrp="1"/>
          </p:cNvSpPr>
          <p:nvPr>
            <p:ph type="sldNum" sz="quarter" idx="12"/>
          </p:nvPr>
        </p:nvSpPr>
        <p:spPr>
          <a:xfrm>
            <a:off x="6817317" y="5054602"/>
            <a:ext cx="413483" cy="279400"/>
          </a:xfrm>
        </p:spPr>
        <p:txBody>
          <a:bodyPr/>
          <a:lstStyle/>
          <a:p>
            <a:pPr>
              <a:defRPr/>
            </a:pPr>
            <a:fld id="{726247AE-59DE-479C-A61F-6A625347AB99}" type="slidenum">
              <a:rPr lang="fr-FR" smtClean="0"/>
              <a:pPr>
                <a:defRPr/>
              </a:pPr>
              <a:t>‹#›</a:t>
            </a:fld>
            <a:endParaRPr lang="fr-F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21865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726247AE-59DE-479C-A61F-6A625347AB99}" type="slidenum">
              <a:rPr lang="fr-FR" smtClean="0"/>
              <a:pPr>
                <a:defRPr/>
              </a:pPr>
              <a:t>‹#›</a:t>
            </a:fld>
            <a:endParaRPr lang="fr-FR"/>
          </a:p>
        </p:txBody>
      </p:sp>
    </p:spTree>
    <p:extLst>
      <p:ext uri="{BB962C8B-B14F-4D97-AF65-F5344CB8AC3E}">
        <p14:creationId xmlns:p14="http://schemas.microsoft.com/office/powerpoint/2010/main" val="26227286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726247AE-59DE-479C-A61F-6A625347AB99}" type="slidenum">
              <a:rPr lang="fr-FR" smtClean="0"/>
              <a:pPr>
                <a:defRPr/>
              </a:pPr>
              <a:t>‹#›</a:t>
            </a:fld>
            <a:endParaRPr lang="fr-F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55064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726247AE-59DE-479C-A61F-6A625347AB99}" type="slidenum">
              <a:rPr lang="fr-FR" smtClean="0"/>
              <a:pPr>
                <a:defRPr/>
              </a:pPr>
              <a:t>‹#›</a:t>
            </a:fld>
            <a:endParaRPr lang="fr-F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54252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726247AE-59DE-479C-A61F-6A625347AB99}" type="slidenum">
              <a:rPr lang="fr-FR" smtClean="0"/>
              <a:pPr>
                <a:defRPr/>
              </a:pPr>
              <a:t>‹#›</a:t>
            </a:fld>
            <a:endParaRPr lang="fr-FR"/>
          </a:p>
        </p:txBody>
      </p:sp>
    </p:spTree>
    <p:extLst>
      <p:ext uri="{BB962C8B-B14F-4D97-AF65-F5344CB8AC3E}">
        <p14:creationId xmlns:p14="http://schemas.microsoft.com/office/powerpoint/2010/main" val="5254245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726247AE-59DE-479C-A61F-6A625347AB99}" type="slidenum">
              <a:rPr lang="fr-FR" smtClean="0"/>
              <a:pPr>
                <a:defRPr/>
              </a:pPr>
              <a:t>‹#›</a:t>
            </a:fld>
            <a:endParaRPr lang="fr-F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8024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726247AE-59DE-479C-A61F-6A625347AB99}" type="slidenum">
              <a:rPr lang="fr-FR" smtClean="0"/>
              <a:pPr>
                <a:defRPr/>
              </a:pPr>
              <a:t>‹#›</a:t>
            </a:fld>
            <a:endParaRPr lang="fr-F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58198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726247AE-59DE-479C-A61F-6A625347AB99}" type="slidenum">
              <a:rPr lang="fr-FR" smtClean="0"/>
              <a:pPr>
                <a:defRPr/>
              </a:pPr>
              <a:t>‹#›</a:t>
            </a:fld>
            <a:endParaRPr lang="fr-F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1749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726247AE-59DE-479C-A61F-6A625347AB99}" type="slidenum">
              <a:rPr lang="fr-FR" smtClean="0"/>
              <a:pPr>
                <a:defRPr/>
              </a:pPr>
              <a:t>‹#›</a:t>
            </a:fld>
            <a:endParaRPr lang="fr-F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9199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IN"/>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IN"/>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3F2DF6D6-B79A-42C9-A4E5-39D8AC107A21}" type="slidenum">
              <a:rPr lang="en-IN"/>
              <a:pPr>
                <a:defRPr/>
              </a:pPr>
              <a:t>‹#›</a:t>
            </a:fld>
            <a:endParaRPr lang="en-IN"/>
          </a:p>
        </p:txBody>
      </p:sp>
    </p:spTree>
    <p:extLst>
      <p:ext uri="{BB962C8B-B14F-4D97-AF65-F5344CB8AC3E}">
        <p14:creationId xmlns:p14="http://schemas.microsoft.com/office/powerpoint/2010/main" val="26142850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r>
              <a:rPr lang="en-US"/>
              <a:t>Copyright  IAHCSMM 2007</a:t>
            </a:r>
          </a:p>
        </p:txBody>
      </p:sp>
      <p:sp>
        <p:nvSpPr>
          <p:cNvPr id="7" name="Rectangle 46"/>
          <p:cNvSpPr>
            <a:spLocks noGrp="1" noChangeArrowheads="1"/>
          </p:cNvSpPr>
          <p:nvPr>
            <p:ph type="sldNum" sz="quarter" idx="12"/>
          </p:nvPr>
        </p:nvSpPr>
        <p:spPr>
          <a:ln/>
        </p:spPr>
        <p:txBody>
          <a:bodyPr/>
          <a:lstStyle>
            <a:lvl1pPr>
              <a:defRPr/>
            </a:lvl1pPr>
          </a:lstStyle>
          <a:p>
            <a:pPr>
              <a:defRPr/>
            </a:pPr>
            <a:fld id="{26CDF472-3D9E-4D9B-B283-490A5D8661F6}" type="slidenum">
              <a:rPr lang="en-US" altLang="en-US"/>
              <a:pPr>
                <a:defRPr/>
              </a:pPr>
              <a:t>‹#›</a:t>
            </a:fld>
            <a:endParaRPr lang="en-US" altLang="en-US"/>
          </a:p>
        </p:txBody>
      </p:sp>
    </p:spTree>
    <p:extLst>
      <p:ext uri="{BB962C8B-B14F-4D97-AF65-F5344CB8AC3E}">
        <p14:creationId xmlns:p14="http://schemas.microsoft.com/office/powerpoint/2010/main" val="13876458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726247AE-59DE-479C-A61F-6A625347AB99}" type="slidenum">
              <a:rPr lang="fr-FR" smtClean="0"/>
              <a:pPr>
                <a:defRPr/>
              </a:pPr>
              <a:t>‹#›</a:t>
            </a:fld>
            <a:endParaRPr lang="fr-FR"/>
          </a:p>
        </p:txBody>
      </p:sp>
    </p:spTree>
    <p:extLst>
      <p:ext uri="{BB962C8B-B14F-4D97-AF65-F5344CB8AC3E}">
        <p14:creationId xmlns:p14="http://schemas.microsoft.com/office/powerpoint/2010/main" val="6113874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726247AE-59DE-479C-A61F-6A625347AB99}" type="slidenum">
              <a:rPr lang="fr-FR" smtClean="0"/>
              <a:pPr>
                <a:defRPr/>
              </a:pPr>
              <a:t>‹#›</a:t>
            </a:fld>
            <a:endParaRPr lang="fr-F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74627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726247AE-59DE-479C-A61F-6A625347AB99}" type="slidenum">
              <a:rPr lang="fr-FR" smtClean="0"/>
              <a:pPr>
                <a:defRPr/>
              </a:pPr>
              <a:t>‹#›</a:t>
            </a:fld>
            <a:endParaRPr lang="fr-FR"/>
          </a:p>
        </p:txBody>
      </p:sp>
    </p:spTree>
    <p:extLst>
      <p:ext uri="{BB962C8B-B14F-4D97-AF65-F5344CB8AC3E}">
        <p14:creationId xmlns:p14="http://schemas.microsoft.com/office/powerpoint/2010/main" val="9443058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726247AE-59DE-479C-A61F-6A625347AB99}" type="slidenum">
              <a:rPr lang="fr-FR" smtClean="0"/>
              <a:pPr>
                <a:defRPr/>
              </a:pPr>
              <a:t>‹#›</a:t>
            </a:fld>
            <a:endParaRPr lang="fr-F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04119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fr-FR"/>
          </a:p>
        </p:txBody>
      </p:sp>
      <p:sp>
        <p:nvSpPr>
          <p:cNvPr id="4" name="Footer Placeholder 3"/>
          <p:cNvSpPr>
            <a:spLocks noGrp="1"/>
          </p:cNvSpPr>
          <p:nvPr>
            <p:ph type="ftr" sz="quarter" idx="11"/>
          </p:nvPr>
        </p:nvSpPr>
        <p:spPr/>
        <p:txBody>
          <a:bodyPr/>
          <a:lstStyle/>
          <a:p>
            <a:pPr>
              <a:defRPr/>
            </a:pPr>
            <a:endParaRPr lang="fr-FR"/>
          </a:p>
        </p:txBody>
      </p:sp>
      <p:sp>
        <p:nvSpPr>
          <p:cNvPr id="5" name="Slide Number Placeholder 4"/>
          <p:cNvSpPr>
            <a:spLocks noGrp="1"/>
          </p:cNvSpPr>
          <p:nvPr>
            <p:ph type="sldNum" sz="quarter" idx="12"/>
          </p:nvPr>
        </p:nvSpPr>
        <p:spPr/>
        <p:txBody>
          <a:bodyPr/>
          <a:lstStyle/>
          <a:p>
            <a:pPr>
              <a:defRPr/>
            </a:pPr>
            <a:fld id="{726247AE-59DE-479C-A61F-6A625347AB99}" type="slidenum">
              <a:rPr lang="fr-FR" smtClean="0"/>
              <a:pPr>
                <a:defRPr/>
              </a:pPr>
              <a:t>‹#›</a:t>
            </a:fld>
            <a:endParaRPr lang="fr-F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62538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fr-FR"/>
          </a:p>
        </p:txBody>
      </p:sp>
      <p:sp>
        <p:nvSpPr>
          <p:cNvPr id="3" name="Footer Placeholder 2"/>
          <p:cNvSpPr>
            <a:spLocks noGrp="1"/>
          </p:cNvSpPr>
          <p:nvPr>
            <p:ph type="ftr" sz="quarter" idx="11"/>
          </p:nvPr>
        </p:nvSpPr>
        <p:spPr/>
        <p:txBody>
          <a:bodyPr/>
          <a:lstStyle/>
          <a:p>
            <a:pPr>
              <a:defRPr/>
            </a:pPr>
            <a:endParaRPr lang="fr-FR"/>
          </a:p>
        </p:txBody>
      </p:sp>
      <p:sp>
        <p:nvSpPr>
          <p:cNvPr id="4" name="Slide Number Placeholder 3"/>
          <p:cNvSpPr>
            <a:spLocks noGrp="1"/>
          </p:cNvSpPr>
          <p:nvPr>
            <p:ph type="sldNum" sz="quarter" idx="12"/>
          </p:nvPr>
        </p:nvSpPr>
        <p:spPr/>
        <p:txBody>
          <a:bodyPr/>
          <a:lstStyle/>
          <a:p>
            <a:pPr>
              <a:defRPr/>
            </a:pPr>
            <a:fld id="{726247AE-59DE-479C-A61F-6A625347AB99}" type="slidenum">
              <a:rPr lang="fr-FR" smtClean="0"/>
              <a:pPr>
                <a:defRPr/>
              </a:pPr>
              <a:t>‹#›</a:t>
            </a:fld>
            <a:endParaRPr lang="fr-FR"/>
          </a:p>
        </p:txBody>
      </p:sp>
    </p:spTree>
    <p:extLst>
      <p:ext uri="{BB962C8B-B14F-4D97-AF65-F5344CB8AC3E}">
        <p14:creationId xmlns:p14="http://schemas.microsoft.com/office/powerpoint/2010/main" val="39321426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726247AE-59DE-479C-A61F-6A625347AB99}" type="slidenum">
              <a:rPr lang="fr-FR" smtClean="0"/>
              <a:pPr>
                <a:defRPr/>
              </a:pPr>
              <a:t>‹#›</a:t>
            </a:fld>
            <a:endParaRPr lang="fr-F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6489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726247AE-59DE-479C-A61F-6A625347AB99}" type="slidenum">
              <a:rPr lang="fr-FR" smtClean="0"/>
              <a:pPr>
                <a:defRPr/>
              </a:pPr>
              <a:t>‹#›</a:t>
            </a:fld>
            <a:endParaRPr lang="fr-FR"/>
          </a:p>
        </p:txBody>
      </p:sp>
    </p:spTree>
    <p:extLst>
      <p:ext uri="{BB962C8B-B14F-4D97-AF65-F5344CB8AC3E}">
        <p14:creationId xmlns:p14="http://schemas.microsoft.com/office/powerpoint/2010/main" val="16435946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fr-F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fr-F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726247AE-59DE-479C-A61F-6A625347AB99}" type="slidenum">
              <a:rPr lang="fr-FR" smtClean="0"/>
              <a:pPr>
                <a:defRPr/>
              </a:pPr>
              <a:t>‹#›</a:t>
            </a:fld>
            <a:endParaRPr lang="fr-FR"/>
          </a:p>
        </p:txBody>
      </p:sp>
    </p:spTree>
    <p:extLst>
      <p:ext uri="{BB962C8B-B14F-4D97-AF65-F5344CB8AC3E}">
        <p14:creationId xmlns:p14="http://schemas.microsoft.com/office/powerpoint/2010/main" val="1217726883"/>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 id="2147483933" r:id="rId18"/>
    <p:sldLayoutId id="2147483934" r:id="rId19"/>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www.google.com.my/imgres?imgurl=http://flagspot.net/images/u/us.gif&amp;imgrefurl=http://flagspot.net/flags/us.html&amp;usg=__QRyKdJf_an-k7OSliM15YQNzpho=&amp;h=221&amp;w=420&amp;sz=4&amp;hl=en&amp;start=1&amp;zoom=1&amp;tbnid=H_ducTpUDfRHJM:&amp;tbnh=66&amp;tbnw=125&amp;ei=xmmWUKaoFeiziQfT5YEY&amp;prev=/search?q=United+States+flag&amp;hl=en&amp;safe=off&amp;gbv=2&amp;tbm=isch&amp;itbs=1"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jpe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9.w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hyperlink" Target="mailto:A.Kermanjani@gmail.co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25224" y="1484784"/>
            <a:ext cx="8229600" cy="3654425"/>
          </a:xfrm>
        </p:spPr>
        <p:txBody>
          <a:bodyPr>
            <a:normAutofit fontScale="90000"/>
          </a:bodyPr>
          <a:lstStyle/>
          <a:p>
            <a:pPr algn="ctr"/>
            <a:r>
              <a:rPr lang="en-US" dirty="0" smtClean="0">
                <a:latin typeface="Times New Roman" pitchFamily="18" charset="0"/>
                <a:cs typeface="Times New Roman" pitchFamily="18" charset="0"/>
              </a:rPr>
              <a:t>Cleaning and Disinfection of Medical Instruments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Ali </a:t>
            </a:r>
            <a:r>
              <a:rPr lang="en-US" sz="2800" dirty="0" err="1" smtClean="0">
                <a:latin typeface="Times New Roman" pitchFamily="18" charset="0"/>
                <a:cs typeface="Times New Roman" pitchFamily="18" charset="0"/>
              </a:rPr>
              <a:t>Kermanjani</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MS, PhD</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Faculty of Medicine Iran University of Medical Sciences </a:t>
            </a:r>
            <a:br>
              <a:rPr lang="en-US" sz="2800"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612000" y="621000"/>
            <a:ext cx="8208962" cy="706438"/>
          </a:xfrm>
        </p:spPr>
        <p:txBody>
          <a:bodyPr/>
          <a:lstStyle/>
          <a:p>
            <a:pPr eaLnBrk="1" hangingPunct="1"/>
            <a:r>
              <a:rPr lang="en-GB" sz="3200" dirty="0" smtClean="0"/>
              <a:t>The Cleaning Process:</a:t>
            </a:r>
            <a:endParaRPr lang="en-US" sz="3200" dirty="0" smtClean="0"/>
          </a:p>
        </p:txBody>
      </p:sp>
      <p:sp>
        <p:nvSpPr>
          <p:cNvPr id="58372" name="Rectangle 3"/>
          <p:cNvSpPr>
            <a:spLocks noGrp="1" noChangeArrowheads="1"/>
          </p:cNvSpPr>
          <p:nvPr>
            <p:ph idx="1"/>
          </p:nvPr>
        </p:nvSpPr>
        <p:spPr>
          <a:xfrm>
            <a:off x="611188" y="1556999"/>
            <a:ext cx="8208962" cy="4680289"/>
          </a:xfrm>
        </p:spPr>
        <p:txBody>
          <a:bodyPr>
            <a:normAutofit/>
          </a:bodyPr>
          <a:lstStyle/>
          <a:p>
            <a:pPr marL="0" indent="0" eaLnBrk="1" hangingPunct="1">
              <a:spcBef>
                <a:spcPts val="1200"/>
              </a:spcBef>
              <a:spcAft>
                <a:spcPts val="600"/>
              </a:spcAft>
            </a:pPr>
            <a:r>
              <a:rPr lang="en-US" sz="2000" b="1" dirty="0" smtClean="0"/>
              <a:t>1st step</a:t>
            </a:r>
            <a:r>
              <a:rPr lang="en-US" sz="1800" dirty="0" smtClean="0"/>
              <a:t>: </a:t>
            </a:r>
            <a:r>
              <a:rPr lang="en-US" sz="1800" b="1" dirty="0" smtClean="0">
                <a:solidFill>
                  <a:schemeClr val="tx2">
                    <a:lumMod val="75000"/>
                  </a:schemeClr>
                </a:solidFill>
              </a:rPr>
              <a:t>Softening. </a:t>
            </a:r>
            <a:r>
              <a:rPr lang="en-US" sz="1800" dirty="0" smtClean="0"/>
              <a:t> This is a prerequisite for cleaning effectively. </a:t>
            </a:r>
            <a:br>
              <a:rPr lang="en-US" sz="1800" dirty="0" smtClean="0"/>
            </a:br>
            <a:r>
              <a:rPr lang="en-US" sz="1800" dirty="0" smtClean="0"/>
              <a:t>This is based on general state-of-the-art principles by means of special liquids/detergents that may loosen dirt, biofilm a little and/or dissolve any bacteria that are present.</a:t>
            </a:r>
          </a:p>
          <a:p>
            <a:pPr marL="0" indent="0" eaLnBrk="1" hangingPunct="1">
              <a:spcBef>
                <a:spcPts val="1200"/>
              </a:spcBef>
              <a:spcAft>
                <a:spcPts val="600"/>
              </a:spcAft>
            </a:pPr>
            <a:r>
              <a:rPr lang="en-US" sz="2000" b="1" dirty="0" smtClean="0"/>
              <a:t>2nd step</a:t>
            </a:r>
            <a:r>
              <a:rPr lang="en-US" sz="1800" dirty="0" smtClean="0"/>
              <a:t>: </a:t>
            </a:r>
            <a:r>
              <a:rPr lang="en-US" sz="1800" b="1" dirty="0" smtClean="0">
                <a:solidFill>
                  <a:schemeClr val="tx2">
                    <a:lumMod val="75000"/>
                  </a:schemeClr>
                </a:solidFill>
              </a:rPr>
              <a:t>Loosening. </a:t>
            </a:r>
            <a:r>
              <a:rPr lang="en-US" sz="1800" dirty="0" smtClean="0"/>
              <a:t>Loosening the softened dirt is part of the detachment process. At this stage, the softening process is not yet complete over the whole area. This means that parts of instrument are still coated with dirt.</a:t>
            </a:r>
          </a:p>
          <a:p>
            <a:pPr marL="0" indent="0" eaLnBrk="1" hangingPunct="1">
              <a:spcBef>
                <a:spcPts val="600"/>
              </a:spcBef>
              <a:spcAft>
                <a:spcPts val="600"/>
              </a:spcAft>
            </a:pPr>
            <a:r>
              <a:rPr lang="en-US" sz="2000" b="1" dirty="0" smtClean="0"/>
              <a:t>3rd step</a:t>
            </a:r>
            <a:r>
              <a:rPr lang="en-US" sz="1800" dirty="0" smtClean="0"/>
              <a:t>: </a:t>
            </a:r>
            <a:r>
              <a:rPr lang="en-US" sz="1800" b="1" dirty="0" smtClean="0">
                <a:solidFill>
                  <a:schemeClr val="tx2">
                    <a:lumMod val="75000"/>
                  </a:schemeClr>
                </a:solidFill>
              </a:rPr>
              <a:t>Detachment. </a:t>
            </a:r>
            <a:r>
              <a:rPr lang="en-US" sz="1800" dirty="0" smtClean="0"/>
              <a:t>Once the softening/loosening is complete, it becomes possible to detach any dirt coating the surface, for example by means of rinsing, possibly supported by brushing or other recognized procedures (e.g. water jets or ultrasound techniques).</a:t>
            </a:r>
          </a:p>
          <a:p>
            <a:pPr marL="0" indent="0" eaLnBrk="1" hangingPunct="1">
              <a:spcAft>
                <a:spcPts val="600"/>
              </a:spcAft>
            </a:pPr>
            <a:r>
              <a:rPr lang="en-US" sz="2000" b="1" dirty="0" smtClean="0"/>
              <a:t>4th step</a:t>
            </a:r>
            <a:r>
              <a:rPr lang="en-US" sz="1800" dirty="0" smtClean="0"/>
              <a:t>: </a:t>
            </a:r>
            <a:r>
              <a:rPr lang="en-US" sz="1800" b="1" dirty="0" smtClean="0">
                <a:solidFill>
                  <a:schemeClr val="tx2">
                    <a:lumMod val="75000"/>
                  </a:schemeClr>
                </a:solidFill>
              </a:rPr>
              <a:t>Removal. </a:t>
            </a:r>
            <a:r>
              <a:rPr lang="en-US" sz="1800" dirty="0" smtClean="0"/>
              <a:t>As a final step removal of dirt is ensured by rinsing off residues. </a:t>
            </a:r>
            <a:r>
              <a:rPr lang="en-US" sz="1800" dirty="0" smtClean="0">
                <a:solidFill>
                  <a:srgbClr val="C2284E"/>
                </a:solidFill>
              </a:rPr>
              <a:t>Recontamination of the instrument must be avoided. The instrument must be protected form recontamination of dirt which was previously removed from the same or other instruments.  </a:t>
            </a:r>
          </a:p>
          <a:p>
            <a:pPr marL="0" indent="0" eaLnBrk="1" hangingPunct="1"/>
            <a:endParaRPr lang="en-US" sz="1800" dirty="0" smtClean="0"/>
          </a:p>
        </p:txBody>
      </p:sp>
    </p:spTree>
    <p:extLst>
      <p:ext uri="{BB962C8B-B14F-4D97-AF65-F5344CB8AC3E}">
        <p14:creationId xmlns:p14="http://schemas.microsoft.com/office/powerpoint/2010/main" val="30630818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anim calcmode="lin" valueType="num">
                                      <p:cBhvr additive="base">
                                        <p:cTn id="7" dur="500" fill="hold"/>
                                        <p:tgtEl>
                                          <p:spTgt spid="583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372">
                                            <p:txEl>
                                              <p:pRg st="1" end="1"/>
                                            </p:txEl>
                                          </p:spTgt>
                                        </p:tgtEl>
                                        <p:attrNameLst>
                                          <p:attrName>style.visibility</p:attrName>
                                        </p:attrNameLst>
                                      </p:cBhvr>
                                      <p:to>
                                        <p:strVal val="visible"/>
                                      </p:to>
                                    </p:set>
                                    <p:anim calcmode="lin" valueType="num">
                                      <p:cBhvr additive="base">
                                        <p:cTn id="13" dur="500" fill="hold"/>
                                        <p:tgtEl>
                                          <p:spTgt spid="5837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8372">
                                            <p:txEl>
                                              <p:pRg st="2" end="2"/>
                                            </p:txEl>
                                          </p:spTgt>
                                        </p:tgtEl>
                                        <p:attrNameLst>
                                          <p:attrName>style.visibility</p:attrName>
                                        </p:attrNameLst>
                                      </p:cBhvr>
                                      <p:to>
                                        <p:strVal val="visible"/>
                                      </p:to>
                                    </p:set>
                                    <p:anim calcmode="lin" valueType="num">
                                      <p:cBhvr additive="base">
                                        <p:cTn id="19" dur="500" fill="hold"/>
                                        <p:tgtEl>
                                          <p:spTgt spid="5837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8372">
                                            <p:txEl>
                                              <p:pRg st="3" end="3"/>
                                            </p:txEl>
                                          </p:spTgt>
                                        </p:tgtEl>
                                        <p:attrNameLst>
                                          <p:attrName>style.visibility</p:attrName>
                                        </p:attrNameLst>
                                      </p:cBhvr>
                                      <p:to>
                                        <p:strVal val="visible"/>
                                      </p:to>
                                    </p:set>
                                    <p:anim calcmode="lin" valueType="num">
                                      <p:cBhvr additive="base">
                                        <p:cTn id="25" dur="500" fill="hold"/>
                                        <p:tgtEl>
                                          <p:spTgt spid="5837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37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defRPr/>
            </a:pPr>
            <a:r>
              <a:rPr lang="en-US" sz="6000" b="1" smtClean="0"/>
              <a:t>Instrument Cleaning</a:t>
            </a:r>
          </a:p>
        </p:txBody>
      </p:sp>
      <p:pic>
        <p:nvPicPr>
          <p:cNvPr id="57349" name="Picture 4" descr="table"/>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516328"/>
            <a:ext cx="4038600" cy="2663544"/>
          </a:xfrm>
        </p:spPr>
      </p:pic>
      <p:sp>
        <p:nvSpPr>
          <p:cNvPr id="161795" name="Rectangle 3"/>
          <p:cNvSpPr>
            <a:spLocks noGrp="1" noChangeArrowheads="1"/>
          </p:cNvSpPr>
          <p:nvPr>
            <p:ph type="body" sz="half" idx="2"/>
          </p:nvPr>
        </p:nvSpPr>
        <p:spPr/>
        <p:txBody>
          <a:bodyPr/>
          <a:lstStyle/>
          <a:p>
            <a:pPr eaLnBrk="1" hangingPunct="1">
              <a:defRPr/>
            </a:pPr>
            <a:r>
              <a:rPr lang="en-US" sz="2800" smtClean="0"/>
              <a:t>Should begin within 15 minutes to 1 hour after use.</a:t>
            </a:r>
          </a:p>
          <a:p>
            <a:pPr eaLnBrk="1" hangingPunct="1">
              <a:defRPr/>
            </a:pPr>
            <a:endParaRPr lang="en-US" sz="2800" smtClean="0"/>
          </a:p>
          <a:p>
            <a:pPr eaLnBrk="1" hangingPunct="1">
              <a:defRPr/>
            </a:pPr>
            <a:r>
              <a:rPr lang="en-US" sz="2800" smtClean="0"/>
              <a:t>Prolonged delays in instrument cleaning can have negative impacts on instruments.</a:t>
            </a:r>
          </a:p>
        </p:txBody>
      </p:sp>
    </p:spTree>
    <p:extLst>
      <p:ext uri="{BB962C8B-B14F-4D97-AF65-F5344CB8AC3E}">
        <p14:creationId xmlns:p14="http://schemas.microsoft.com/office/powerpoint/2010/main" val="6608229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533400" y="692696"/>
            <a:ext cx="8229600" cy="1143000"/>
          </a:xfrm>
        </p:spPr>
        <p:txBody>
          <a:bodyPr>
            <a:normAutofit fontScale="90000"/>
          </a:bodyPr>
          <a:lstStyle/>
          <a:p>
            <a:pPr eaLnBrk="1" hangingPunct="1">
              <a:defRPr/>
            </a:pPr>
            <a:r>
              <a:rPr lang="en-US" sz="4000" b="1" dirty="0" smtClean="0"/>
              <a:t>Blood should </a:t>
            </a:r>
            <a:r>
              <a:rPr lang="en-US" sz="4000" b="1" u="sng" dirty="0" smtClean="0"/>
              <a:t>never </a:t>
            </a:r>
            <a:r>
              <a:rPr lang="en-US" sz="4000" b="1" dirty="0" smtClean="0"/>
              <a:t>be allowed to dry on instruments.</a:t>
            </a:r>
          </a:p>
        </p:txBody>
      </p:sp>
      <p:sp>
        <p:nvSpPr>
          <p:cNvPr id="162819" name="Rectangle 3"/>
          <p:cNvSpPr>
            <a:spLocks noGrp="1" noChangeArrowheads="1"/>
          </p:cNvSpPr>
          <p:nvPr>
            <p:ph type="body" sz="half" idx="1"/>
          </p:nvPr>
        </p:nvSpPr>
        <p:spPr/>
        <p:txBody>
          <a:bodyPr/>
          <a:lstStyle/>
          <a:p>
            <a:pPr eaLnBrk="1" hangingPunct="1">
              <a:defRPr/>
            </a:pPr>
            <a:endParaRPr lang="en-US" sz="2800" dirty="0" smtClean="0"/>
          </a:p>
          <a:p>
            <a:pPr eaLnBrk="1" hangingPunct="1">
              <a:defRPr/>
            </a:pPr>
            <a:r>
              <a:rPr lang="en-US" sz="2800" dirty="0" smtClean="0"/>
              <a:t>Process instruments immediately, or:</a:t>
            </a:r>
          </a:p>
          <a:p>
            <a:pPr lvl="1" eaLnBrk="1" hangingPunct="1">
              <a:defRPr/>
            </a:pPr>
            <a:r>
              <a:rPr lang="en-US" sz="2400" dirty="0" smtClean="0"/>
              <a:t>Cover with a moist towel</a:t>
            </a:r>
          </a:p>
          <a:p>
            <a:pPr lvl="1" eaLnBrk="1" hangingPunct="1">
              <a:defRPr/>
            </a:pPr>
            <a:r>
              <a:rPr lang="en-US" sz="2400" dirty="0" smtClean="0"/>
              <a:t>If they can be immersed, place in a soak basin with the appropriate solution.</a:t>
            </a:r>
          </a:p>
        </p:txBody>
      </p:sp>
      <p:pic>
        <p:nvPicPr>
          <p:cNvPr id="58373" name="Picture 4" descr="Dried Blood on INstruments"/>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351087"/>
            <a:ext cx="4038600" cy="3028950"/>
          </a:xfrm>
        </p:spPr>
      </p:pic>
    </p:spTree>
    <p:extLst>
      <p:ext uri="{BB962C8B-B14F-4D97-AF65-F5344CB8AC3E}">
        <p14:creationId xmlns:p14="http://schemas.microsoft.com/office/powerpoint/2010/main" val="8235043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8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8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28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68" y="775902"/>
            <a:ext cx="8229600" cy="1143000"/>
          </a:xfrm>
        </p:spPr>
        <p:txBody>
          <a:bodyPr>
            <a:noAutofit/>
          </a:bodyPr>
          <a:lstStyle/>
          <a:p>
            <a:pPr algn="ctr"/>
            <a:r>
              <a:rPr lang="en-GB" sz="3600" dirty="0" smtClean="0">
                <a:solidFill>
                  <a:srgbClr val="FF0066"/>
                </a:solidFill>
              </a:rPr>
              <a:t>Danger </a:t>
            </a:r>
            <a:r>
              <a:rPr lang="en-GB" sz="3600" dirty="0" smtClean="0"/>
              <a:t>– Bacterial replication in a cleaning solution without disinfection properties</a:t>
            </a:r>
            <a:endParaRPr lang="en-US" sz="3600" dirty="0"/>
          </a:p>
        </p:txBody>
      </p:sp>
      <p:sp>
        <p:nvSpPr>
          <p:cNvPr id="4" name="Slide Number Placeholder 3"/>
          <p:cNvSpPr>
            <a:spLocks noGrp="1"/>
          </p:cNvSpPr>
          <p:nvPr>
            <p:ph type="sldNum" sz="quarter" idx="12"/>
          </p:nvPr>
        </p:nvSpPr>
        <p:spPr>
          <a:xfrm>
            <a:off x="3278585" y="6546850"/>
            <a:ext cx="254000" cy="144463"/>
          </a:xfrm>
        </p:spPr>
        <p:txBody>
          <a:bodyPr/>
          <a:lstStyle/>
          <a:p>
            <a:pPr>
              <a:defRPr/>
            </a:pPr>
            <a:fld id="{913B43F3-332E-4BE2-A995-AB8E027384C2}" type="slidenum">
              <a:rPr lang="de-DE" smtClean="0"/>
              <a:pPr>
                <a:defRPr/>
              </a:pPr>
              <a:t>13</a:t>
            </a:fld>
            <a:endParaRPr lang="de-DE"/>
          </a:p>
        </p:txBody>
      </p:sp>
      <p:sp>
        <p:nvSpPr>
          <p:cNvPr id="5" name="Rectangle 2"/>
          <p:cNvSpPr>
            <a:spLocks noChangeArrowheads="1"/>
          </p:cNvSpPr>
          <p:nvPr/>
        </p:nvSpPr>
        <p:spPr bwMode="auto">
          <a:xfrm>
            <a:off x="612774" y="3255416"/>
            <a:ext cx="6697663" cy="3024187"/>
          </a:xfrm>
          <a:prstGeom prst="rect">
            <a:avLst/>
          </a:prstGeom>
          <a:solidFill>
            <a:srgbClr val="969696"/>
          </a:solidFill>
          <a:ln w="50800">
            <a:solidFill>
              <a:schemeClr val="tx1"/>
            </a:solidFill>
            <a:miter lim="800000"/>
            <a:headEnd/>
            <a:tailEnd/>
          </a:ln>
          <a:effectLst/>
        </p:spPr>
        <p:txBody>
          <a:bodyPr wrap="none" anchor="ctr"/>
          <a:lstStyle/>
          <a:p>
            <a:endParaRPr lang="en-US"/>
          </a:p>
        </p:txBody>
      </p:sp>
      <p:sp>
        <p:nvSpPr>
          <p:cNvPr id="6" name="Rectangle 4"/>
          <p:cNvSpPr>
            <a:spLocks noChangeArrowheads="1"/>
          </p:cNvSpPr>
          <p:nvPr/>
        </p:nvSpPr>
        <p:spPr bwMode="auto">
          <a:xfrm>
            <a:off x="634999" y="3439018"/>
            <a:ext cx="6653212" cy="2430463"/>
          </a:xfrm>
          <a:prstGeom prst="rect">
            <a:avLst/>
          </a:prstGeom>
          <a:solidFill>
            <a:srgbClr val="99CCFF"/>
          </a:solidFill>
          <a:ln w="9525">
            <a:solidFill>
              <a:schemeClr val="tx1"/>
            </a:solidFill>
            <a:miter lim="800000"/>
            <a:headEnd/>
            <a:tailEnd/>
          </a:ln>
          <a:effectLst/>
        </p:spPr>
        <p:txBody>
          <a:bodyPr wrap="none" anchor="ctr"/>
          <a:lstStyle/>
          <a:p>
            <a:pPr rtl="1"/>
            <a:endParaRPr lang="en-GB" sz="1800"/>
          </a:p>
        </p:txBody>
      </p:sp>
      <p:sp>
        <p:nvSpPr>
          <p:cNvPr id="7" name="Oval 5"/>
          <p:cNvSpPr>
            <a:spLocks noChangeArrowheads="1"/>
          </p:cNvSpPr>
          <p:nvPr/>
        </p:nvSpPr>
        <p:spPr bwMode="auto">
          <a:xfrm>
            <a:off x="790575" y="44367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8" name="Oval 6"/>
          <p:cNvSpPr>
            <a:spLocks noChangeArrowheads="1"/>
          </p:cNvSpPr>
          <p:nvPr/>
        </p:nvSpPr>
        <p:spPr bwMode="auto">
          <a:xfrm>
            <a:off x="1077913" y="46526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9" name="Oval 7"/>
          <p:cNvSpPr>
            <a:spLocks noChangeArrowheads="1"/>
          </p:cNvSpPr>
          <p:nvPr/>
        </p:nvSpPr>
        <p:spPr bwMode="auto">
          <a:xfrm>
            <a:off x="1079500" y="42923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0" name="Oval 8"/>
          <p:cNvSpPr>
            <a:spLocks noChangeArrowheads="1"/>
          </p:cNvSpPr>
          <p:nvPr/>
        </p:nvSpPr>
        <p:spPr bwMode="auto">
          <a:xfrm>
            <a:off x="1366838" y="465425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1" name="Oval 9"/>
          <p:cNvSpPr>
            <a:spLocks noChangeArrowheads="1"/>
          </p:cNvSpPr>
          <p:nvPr/>
        </p:nvSpPr>
        <p:spPr bwMode="auto">
          <a:xfrm>
            <a:off x="1366838" y="487015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2" name="Oval 10"/>
          <p:cNvSpPr>
            <a:spLocks noChangeArrowheads="1"/>
          </p:cNvSpPr>
          <p:nvPr/>
        </p:nvSpPr>
        <p:spPr bwMode="auto">
          <a:xfrm>
            <a:off x="1366838" y="42923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3" name="Oval 11"/>
          <p:cNvSpPr>
            <a:spLocks noChangeArrowheads="1"/>
          </p:cNvSpPr>
          <p:nvPr/>
        </p:nvSpPr>
        <p:spPr bwMode="auto">
          <a:xfrm>
            <a:off x="1366838" y="40764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4" name="Oval 12"/>
          <p:cNvSpPr>
            <a:spLocks noChangeArrowheads="1"/>
          </p:cNvSpPr>
          <p:nvPr/>
        </p:nvSpPr>
        <p:spPr bwMode="auto">
          <a:xfrm>
            <a:off x="1727200" y="50844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5" name="Oval 13"/>
          <p:cNvSpPr>
            <a:spLocks noChangeArrowheads="1"/>
          </p:cNvSpPr>
          <p:nvPr/>
        </p:nvSpPr>
        <p:spPr bwMode="auto">
          <a:xfrm>
            <a:off x="1727200" y="48685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6" name="Oval 14"/>
          <p:cNvSpPr>
            <a:spLocks noChangeArrowheads="1"/>
          </p:cNvSpPr>
          <p:nvPr/>
        </p:nvSpPr>
        <p:spPr bwMode="auto">
          <a:xfrm>
            <a:off x="1727200" y="46526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7" name="Oval 15"/>
          <p:cNvSpPr>
            <a:spLocks noChangeArrowheads="1"/>
          </p:cNvSpPr>
          <p:nvPr/>
        </p:nvSpPr>
        <p:spPr bwMode="auto">
          <a:xfrm>
            <a:off x="1727200" y="53003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8" name="Oval 16"/>
          <p:cNvSpPr>
            <a:spLocks noChangeArrowheads="1"/>
          </p:cNvSpPr>
          <p:nvPr/>
        </p:nvSpPr>
        <p:spPr bwMode="auto">
          <a:xfrm>
            <a:off x="1727200" y="42923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9" name="Oval 17"/>
          <p:cNvSpPr>
            <a:spLocks noChangeArrowheads="1"/>
          </p:cNvSpPr>
          <p:nvPr/>
        </p:nvSpPr>
        <p:spPr bwMode="auto">
          <a:xfrm>
            <a:off x="1727200" y="40764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20" name="Oval 18"/>
          <p:cNvSpPr>
            <a:spLocks noChangeArrowheads="1"/>
          </p:cNvSpPr>
          <p:nvPr/>
        </p:nvSpPr>
        <p:spPr bwMode="auto">
          <a:xfrm>
            <a:off x="1727200" y="38605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21" name="Oval 19"/>
          <p:cNvSpPr>
            <a:spLocks noChangeArrowheads="1"/>
          </p:cNvSpPr>
          <p:nvPr/>
        </p:nvSpPr>
        <p:spPr bwMode="auto">
          <a:xfrm>
            <a:off x="1727200" y="36446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22" name="Oval 20"/>
          <p:cNvSpPr>
            <a:spLocks noChangeArrowheads="1"/>
          </p:cNvSpPr>
          <p:nvPr/>
        </p:nvSpPr>
        <p:spPr bwMode="auto">
          <a:xfrm>
            <a:off x="2230438" y="50844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23" name="Oval 21"/>
          <p:cNvSpPr>
            <a:spLocks noChangeArrowheads="1"/>
          </p:cNvSpPr>
          <p:nvPr/>
        </p:nvSpPr>
        <p:spPr bwMode="auto">
          <a:xfrm>
            <a:off x="2230438" y="48685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24" name="Oval 22"/>
          <p:cNvSpPr>
            <a:spLocks noChangeArrowheads="1"/>
          </p:cNvSpPr>
          <p:nvPr/>
        </p:nvSpPr>
        <p:spPr bwMode="auto">
          <a:xfrm>
            <a:off x="2230438" y="46526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25" name="Oval 23"/>
          <p:cNvSpPr>
            <a:spLocks noChangeArrowheads="1"/>
          </p:cNvSpPr>
          <p:nvPr/>
        </p:nvSpPr>
        <p:spPr bwMode="auto">
          <a:xfrm>
            <a:off x="2230438" y="53003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26" name="Oval 24"/>
          <p:cNvSpPr>
            <a:spLocks noChangeArrowheads="1"/>
          </p:cNvSpPr>
          <p:nvPr/>
        </p:nvSpPr>
        <p:spPr bwMode="auto">
          <a:xfrm>
            <a:off x="2230438" y="42923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27" name="Oval 25"/>
          <p:cNvSpPr>
            <a:spLocks noChangeArrowheads="1"/>
          </p:cNvSpPr>
          <p:nvPr/>
        </p:nvSpPr>
        <p:spPr bwMode="auto">
          <a:xfrm>
            <a:off x="2230438" y="40764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28" name="Oval 26"/>
          <p:cNvSpPr>
            <a:spLocks noChangeArrowheads="1"/>
          </p:cNvSpPr>
          <p:nvPr/>
        </p:nvSpPr>
        <p:spPr bwMode="auto">
          <a:xfrm>
            <a:off x="2230438" y="38605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29" name="Oval 27"/>
          <p:cNvSpPr>
            <a:spLocks noChangeArrowheads="1"/>
          </p:cNvSpPr>
          <p:nvPr/>
        </p:nvSpPr>
        <p:spPr bwMode="auto">
          <a:xfrm>
            <a:off x="2230438" y="36446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30" name="Oval 28"/>
          <p:cNvSpPr>
            <a:spLocks noChangeArrowheads="1"/>
          </p:cNvSpPr>
          <p:nvPr/>
        </p:nvSpPr>
        <p:spPr bwMode="auto">
          <a:xfrm>
            <a:off x="2517775" y="50844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31" name="Oval 29"/>
          <p:cNvSpPr>
            <a:spLocks noChangeArrowheads="1"/>
          </p:cNvSpPr>
          <p:nvPr/>
        </p:nvSpPr>
        <p:spPr bwMode="auto">
          <a:xfrm>
            <a:off x="2517775" y="48685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32" name="Oval 30"/>
          <p:cNvSpPr>
            <a:spLocks noChangeArrowheads="1"/>
          </p:cNvSpPr>
          <p:nvPr/>
        </p:nvSpPr>
        <p:spPr bwMode="auto">
          <a:xfrm>
            <a:off x="2517775" y="46526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33" name="Oval 31"/>
          <p:cNvSpPr>
            <a:spLocks noChangeArrowheads="1"/>
          </p:cNvSpPr>
          <p:nvPr/>
        </p:nvSpPr>
        <p:spPr bwMode="auto">
          <a:xfrm>
            <a:off x="2517775" y="53003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34" name="Oval 32"/>
          <p:cNvSpPr>
            <a:spLocks noChangeArrowheads="1"/>
          </p:cNvSpPr>
          <p:nvPr/>
        </p:nvSpPr>
        <p:spPr bwMode="auto">
          <a:xfrm>
            <a:off x="2517775" y="42923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35" name="Oval 33"/>
          <p:cNvSpPr>
            <a:spLocks noChangeArrowheads="1"/>
          </p:cNvSpPr>
          <p:nvPr/>
        </p:nvSpPr>
        <p:spPr bwMode="auto">
          <a:xfrm>
            <a:off x="2517775" y="40764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36" name="Oval 34"/>
          <p:cNvSpPr>
            <a:spLocks noChangeArrowheads="1"/>
          </p:cNvSpPr>
          <p:nvPr/>
        </p:nvSpPr>
        <p:spPr bwMode="auto">
          <a:xfrm>
            <a:off x="2517775" y="38605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37" name="Oval 35"/>
          <p:cNvSpPr>
            <a:spLocks noChangeArrowheads="1"/>
          </p:cNvSpPr>
          <p:nvPr/>
        </p:nvSpPr>
        <p:spPr bwMode="auto">
          <a:xfrm>
            <a:off x="2517775" y="36446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38" name="Oval 36"/>
          <p:cNvSpPr>
            <a:spLocks noChangeArrowheads="1"/>
          </p:cNvSpPr>
          <p:nvPr/>
        </p:nvSpPr>
        <p:spPr bwMode="auto">
          <a:xfrm>
            <a:off x="3167063" y="50844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39" name="Oval 37"/>
          <p:cNvSpPr>
            <a:spLocks noChangeArrowheads="1"/>
          </p:cNvSpPr>
          <p:nvPr/>
        </p:nvSpPr>
        <p:spPr bwMode="auto">
          <a:xfrm>
            <a:off x="3167063" y="48685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40" name="Oval 38"/>
          <p:cNvSpPr>
            <a:spLocks noChangeArrowheads="1"/>
          </p:cNvSpPr>
          <p:nvPr/>
        </p:nvSpPr>
        <p:spPr bwMode="auto">
          <a:xfrm>
            <a:off x="3167063" y="46526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41" name="Oval 39"/>
          <p:cNvSpPr>
            <a:spLocks noChangeArrowheads="1"/>
          </p:cNvSpPr>
          <p:nvPr/>
        </p:nvSpPr>
        <p:spPr bwMode="auto">
          <a:xfrm>
            <a:off x="3167063" y="53003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42" name="Oval 40"/>
          <p:cNvSpPr>
            <a:spLocks noChangeArrowheads="1"/>
          </p:cNvSpPr>
          <p:nvPr/>
        </p:nvSpPr>
        <p:spPr bwMode="auto">
          <a:xfrm>
            <a:off x="3167063" y="42923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43" name="Oval 41"/>
          <p:cNvSpPr>
            <a:spLocks noChangeArrowheads="1"/>
          </p:cNvSpPr>
          <p:nvPr/>
        </p:nvSpPr>
        <p:spPr bwMode="auto">
          <a:xfrm>
            <a:off x="3167063" y="40764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44" name="Oval 42"/>
          <p:cNvSpPr>
            <a:spLocks noChangeArrowheads="1"/>
          </p:cNvSpPr>
          <p:nvPr/>
        </p:nvSpPr>
        <p:spPr bwMode="auto">
          <a:xfrm>
            <a:off x="3167063" y="38605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45" name="Oval 43"/>
          <p:cNvSpPr>
            <a:spLocks noChangeArrowheads="1"/>
          </p:cNvSpPr>
          <p:nvPr/>
        </p:nvSpPr>
        <p:spPr bwMode="auto">
          <a:xfrm>
            <a:off x="3167063" y="36446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46" name="Oval 44"/>
          <p:cNvSpPr>
            <a:spLocks noChangeArrowheads="1"/>
          </p:cNvSpPr>
          <p:nvPr/>
        </p:nvSpPr>
        <p:spPr bwMode="auto">
          <a:xfrm>
            <a:off x="3455988" y="50844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47" name="Oval 45"/>
          <p:cNvSpPr>
            <a:spLocks noChangeArrowheads="1"/>
          </p:cNvSpPr>
          <p:nvPr/>
        </p:nvSpPr>
        <p:spPr bwMode="auto">
          <a:xfrm>
            <a:off x="3455988" y="48685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48" name="Oval 46"/>
          <p:cNvSpPr>
            <a:spLocks noChangeArrowheads="1"/>
          </p:cNvSpPr>
          <p:nvPr/>
        </p:nvSpPr>
        <p:spPr bwMode="auto">
          <a:xfrm>
            <a:off x="3455988" y="46526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49" name="Oval 47"/>
          <p:cNvSpPr>
            <a:spLocks noChangeArrowheads="1"/>
          </p:cNvSpPr>
          <p:nvPr/>
        </p:nvSpPr>
        <p:spPr bwMode="auto">
          <a:xfrm>
            <a:off x="3455988" y="53003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50" name="Oval 48"/>
          <p:cNvSpPr>
            <a:spLocks noChangeArrowheads="1"/>
          </p:cNvSpPr>
          <p:nvPr/>
        </p:nvSpPr>
        <p:spPr bwMode="auto">
          <a:xfrm>
            <a:off x="3455988" y="42923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51" name="Oval 49"/>
          <p:cNvSpPr>
            <a:spLocks noChangeArrowheads="1"/>
          </p:cNvSpPr>
          <p:nvPr/>
        </p:nvSpPr>
        <p:spPr bwMode="auto">
          <a:xfrm>
            <a:off x="3455988" y="40764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52" name="Oval 50"/>
          <p:cNvSpPr>
            <a:spLocks noChangeArrowheads="1"/>
          </p:cNvSpPr>
          <p:nvPr/>
        </p:nvSpPr>
        <p:spPr bwMode="auto">
          <a:xfrm>
            <a:off x="3455988" y="38605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53" name="Oval 51"/>
          <p:cNvSpPr>
            <a:spLocks noChangeArrowheads="1"/>
          </p:cNvSpPr>
          <p:nvPr/>
        </p:nvSpPr>
        <p:spPr bwMode="auto">
          <a:xfrm>
            <a:off x="3455988" y="36446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54" name="Oval 52"/>
          <p:cNvSpPr>
            <a:spLocks noChangeArrowheads="1"/>
          </p:cNvSpPr>
          <p:nvPr/>
        </p:nvSpPr>
        <p:spPr bwMode="auto">
          <a:xfrm>
            <a:off x="3743325" y="50844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55" name="Oval 53"/>
          <p:cNvSpPr>
            <a:spLocks noChangeArrowheads="1"/>
          </p:cNvSpPr>
          <p:nvPr/>
        </p:nvSpPr>
        <p:spPr bwMode="auto">
          <a:xfrm>
            <a:off x="3743325" y="48685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56" name="Oval 54"/>
          <p:cNvSpPr>
            <a:spLocks noChangeArrowheads="1"/>
          </p:cNvSpPr>
          <p:nvPr/>
        </p:nvSpPr>
        <p:spPr bwMode="auto">
          <a:xfrm>
            <a:off x="3743325" y="46526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57" name="Oval 55"/>
          <p:cNvSpPr>
            <a:spLocks noChangeArrowheads="1"/>
          </p:cNvSpPr>
          <p:nvPr/>
        </p:nvSpPr>
        <p:spPr bwMode="auto">
          <a:xfrm>
            <a:off x="3743325" y="53003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58" name="Oval 56"/>
          <p:cNvSpPr>
            <a:spLocks noChangeArrowheads="1"/>
          </p:cNvSpPr>
          <p:nvPr/>
        </p:nvSpPr>
        <p:spPr bwMode="auto">
          <a:xfrm>
            <a:off x="3743325" y="42923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59" name="Oval 57"/>
          <p:cNvSpPr>
            <a:spLocks noChangeArrowheads="1"/>
          </p:cNvSpPr>
          <p:nvPr/>
        </p:nvSpPr>
        <p:spPr bwMode="auto">
          <a:xfrm>
            <a:off x="3743325" y="40764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60" name="Oval 58"/>
          <p:cNvSpPr>
            <a:spLocks noChangeArrowheads="1"/>
          </p:cNvSpPr>
          <p:nvPr/>
        </p:nvSpPr>
        <p:spPr bwMode="auto">
          <a:xfrm>
            <a:off x="3743325" y="38605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61" name="Oval 59"/>
          <p:cNvSpPr>
            <a:spLocks noChangeArrowheads="1"/>
          </p:cNvSpPr>
          <p:nvPr/>
        </p:nvSpPr>
        <p:spPr bwMode="auto">
          <a:xfrm>
            <a:off x="3743325" y="36446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62" name="Oval 60"/>
          <p:cNvSpPr>
            <a:spLocks noChangeArrowheads="1"/>
          </p:cNvSpPr>
          <p:nvPr/>
        </p:nvSpPr>
        <p:spPr bwMode="auto">
          <a:xfrm>
            <a:off x="4032250" y="50844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63" name="Oval 61"/>
          <p:cNvSpPr>
            <a:spLocks noChangeArrowheads="1"/>
          </p:cNvSpPr>
          <p:nvPr/>
        </p:nvSpPr>
        <p:spPr bwMode="auto">
          <a:xfrm>
            <a:off x="4032250" y="48685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64" name="Oval 62"/>
          <p:cNvSpPr>
            <a:spLocks noChangeArrowheads="1"/>
          </p:cNvSpPr>
          <p:nvPr/>
        </p:nvSpPr>
        <p:spPr bwMode="auto">
          <a:xfrm>
            <a:off x="4032250" y="46526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65" name="Oval 63"/>
          <p:cNvSpPr>
            <a:spLocks noChangeArrowheads="1"/>
          </p:cNvSpPr>
          <p:nvPr/>
        </p:nvSpPr>
        <p:spPr bwMode="auto">
          <a:xfrm>
            <a:off x="4032250" y="53003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66" name="Oval 64"/>
          <p:cNvSpPr>
            <a:spLocks noChangeArrowheads="1"/>
          </p:cNvSpPr>
          <p:nvPr/>
        </p:nvSpPr>
        <p:spPr bwMode="auto">
          <a:xfrm>
            <a:off x="4032250" y="42923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67" name="Oval 65"/>
          <p:cNvSpPr>
            <a:spLocks noChangeArrowheads="1"/>
          </p:cNvSpPr>
          <p:nvPr/>
        </p:nvSpPr>
        <p:spPr bwMode="auto">
          <a:xfrm>
            <a:off x="4032250" y="40764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68" name="Oval 66"/>
          <p:cNvSpPr>
            <a:spLocks noChangeArrowheads="1"/>
          </p:cNvSpPr>
          <p:nvPr/>
        </p:nvSpPr>
        <p:spPr bwMode="auto">
          <a:xfrm>
            <a:off x="4032250" y="38605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69" name="Oval 67"/>
          <p:cNvSpPr>
            <a:spLocks noChangeArrowheads="1"/>
          </p:cNvSpPr>
          <p:nvPr/>
        </p:nvSpPr>
        <p:spPr bwMode="auto">
          <a:xfrm>
            <a:off x="4032250" y="36446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70" name="Oval 68"/>
          <p:cNvSpPr>
            <a:spLocks noChangeArrowheads="1"/>
          </p:cNvSpPr>
          <p:nvPr/>
        </p:nvSpPr>
        <p:spPr bwMode="auto">
          <a:xfrm>
            <a:off x="4751388" y="508605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71" name="Oval 69"/>
          <p:cNvSpPr>
            <a:spLocks noChangeArrowheads="1"/>
          </p:cNvSpPr>
          <p:nvPr/>
        </p:nvSpPr>
        <p:spPr bwMode="auto">
          <a:xfrm>
            <a:off x="4751388" y="487015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72" name="Oval 70"/>
          <p:cNvSpPr>
            <a:spLocks noChangeArrowheads="1"/>
          </p:cNvSpPr>
          <p:nvPr/>
        </p:nvSpPr>
        <p:spPr bwMode="auto">
          <a:xfrm>
            <a:off x="4751388" y="465425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73" name="Oval 71"/>
          <p:cNvSpPr>
            <a:spLocks noChangeArrowheads="1"/>
          </p:cNvSpPr>
          <p:nvPr/>
        </p:nvSpPr>
        <p:spPr bwMode="auto">
          <a:xfrm>
            <a:off x="4751388" y="530195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74" name="Oval 72"/>
          <p:cNvSpPr>
            <a:spLocks noChangeArrowheads="1"/>
          </p:cNvSpPr>
          <p:nvPr/>
        </p:nvSpPr>
        <p:spPr bwMode="auto">
          <a:xfrm>
            <a:off x="4751388" y="4293887"/>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75" name="Oval 73"/>
          <p:cNvSpPr>
            <a:spLocks noChangeArrowheads="1"/>
          </p:cNvSpPr>
          <p:nvPr/>
        </p:nvSpPr>
        <p:spPr bwMode="auto">
          <a:xfrm>
            <a:off x="4751388" y="4077987"/>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76" name="Oval 74"/>
          <p:cNvSpPr>
            <a:spLocks noChangeArrowheads="1"/>
          </p:cNvSpPr>
          <p:nvPr/>
        </p:nvSpPr>
        <p:spPr bwMode="auto">
          <a:xfrm>
            <a:off x="4751388" y="3862087"/>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77" name="Oval 75"/>
          <p:cNvSpPr>
            <a:spLocks noChangeArrowheads="1"/>
          </p:cNvSpPr>
          <p:nvPr/>
        </p:nvSpPr>
        <p:spPr bwMode="auto">
          <a:xfrm>
            <a:off x="4751388" y="3646187"/>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78" name="Oval 76"/>
          <p:cNvSpPr>
            <a:spLocks noChangeArrowheads="1"/>
          </p:cNvSpPr>
          <p:nvPr/>
        </p:nvSpPr>
        <p:spPr bwMode="auto">
          <a:xfrm>
            <a:off x="5040313" y="508605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79" name="Oval 77"/>
          <p:cNvSpPr>
            <a:spLocks noChangeArrowheads="1"/>
          </p:cNvSpPr>
          <p:nvPr/>
        </p:nvSpPr>
        <p:spPr bwMode="auto">
          <a:xfrm>
            <a:off x="5040313" y="487015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80" name="Oval 78"/>
          <p:cNvSpPr>
            <a:spLocks noChangeArrowheads="1"/>
          </p:cNvSpPr>
          <p:nvPr/>
        </p:nvSpPr>
        <p:spPr bwMode="auto">
          <a:xfrm>
            <a:off x="5040313" y="465425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81" name="Oval 79"/>
          <p:cNvSpPr>
            <a:spLocks noChangeArrowheads="1"/>
          </p:cNvSpPr>
          <p:nvPr/>
        </p:nvSpPr>
        <p:spPr bwMode="auto">
          <a:xfrm>
            <a:off x="5040313" y="530195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82" name="Oval 80"/>
          <p:cNvSpPr>
            <a:spLocks noChangeArrowheads="1"/>
          </p:cNvSpPr>
          <p:nvPr/>
        </p:nvSpPr>
        <p:spPr bwMode="auto">
          <a:xfrm>
            <a:off x="5040313" y="4293887"/>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83" name="Oval 81"/>
          <p:cNvSpPr>
            <a:spLocks noChangeArrowheads="1"/>
          </p:cNvSpPr>
          <p:nvPr/>
        </p:nvSpPr>
        <p:spPr bwMode="auto">
          <a:xfrm>
            <a:off x="5040313" y="4077987"/>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84" name="Oval 82"/>
          <p:cNvSpPr>
            <a:spLocks noChangeArrowheads="1"/>
          </p:cNvSpPr>
          <p:nvPr/>
        </p:nvSpPr>
        <p:spPr bwMode="auto">
          <a:xfrm>
            <a:off x="5040313" y="3862087"/>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85" name="Oval 83"/>
          <p:cNvSpPr>
            <a:spLocks noChangeArrowheads="1"/>
          </p:cNvSpPr>
          <p:nvPr/>
        </p:nvSpPr>
        <p:spPr bwMode="auto">
          <a:xfrm>
            <a:off x="5040313" y="3646187"/>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86" name="Oval 84"/>
          <p:cNvSpPr>
            <a:spLocks noChangeArrowheads="1"/>
          </p:cNvSpPr>
          <p:nvPr/>
        </p:nvSpPr>
        <p:spPr bwMode="auto">
          <a:xfrm>
            <a:off x="5327650" y="508605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87" name="Oval 85"/>
          <p:cNvSpPr>
            <a:spLocks noChangeArrowheads="1"/>
          </p:cNvSpPr>
          <p:nvPr/>
        </p:nvSpPr>
        <p:spPr bwMode="auto">
          <a:xfrm>
            <a:off x="5327650" y="487015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88" name="Oval 86"/>
          <p:cNvSpPr>
            <a:spLocks noChangeArrowheads="1"/>
          </p:cNvSpPr>
          <p:nvPr/>
        </p:nvSpPr>
        <p:spPr bwMode="auto">
          <a:xfrm>
            <a:off x="5327650" y="465425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89" name="Oval 87"/>
          <p:cNvSpPr>
            <a:spLocks noChangeArrowheads="1"/>
          </p:cNvSpPr>
          <p:nvPr/>
        </p:nvSpPr>
        <p:spPr bwMode="auto">
          <a:xfrm>
            <a:off x="5327650" y="530195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90" name="Oval 88"/>
          <p:cNvSpPr>
            <a:spLocks noChangeArrowheads="1"/>
          </p:cNvSpPr>
          <p:nvPr/>
        </p:nvSpPr>
        <p:spPr bwMode="auto">
          <a:xfrm>
            <a:off x="5327650" y="4293887"/>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91" name="Oval 89"/>
          <p:cNvSpPr>
            <a:spLocks noChangeArrowheads="1"/>
          </p:cNvSpPr>
          <p:nvPr/>
        </p:nvSpPr>
        <p:spPr bwMode="auto">
          <a:xfrm>
            <a:off x="5327650" y="4077987"/>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92" name="Oval 90"/>
          <p:cNvSpPr>
            <a:spLocks noChangeArrowheads="1"/>
          </p:cNvSpPr>
          <p:nvPr/>
        </p:nvSpPr>
        <p:spPr bwMode="auto">
          <a:xfrm>
            <a:off x="5327650" y="3862087"/>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93" name="Oval 91"/>
          <p:cNvSpPr>
            <a:spLocks noChangeArrowheads="1"/>
          </p:cNvSpPr>
          <p:nvPr/>
        </p:nvSpPr>
        <p:spPr bwMode="auto">
          <a:xfrm>
            <a:off x="5327650" y="3646187"/>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94" name="Oval 92"/>
          <p:cNvSpPr>
            <a:spLocks noChangeArrowheads="1"/>
          </p:cNvSpPr>
          <p:nvPr/>
        </p:nvSpPr>
        <p:spPr bwMode="auto">
          <a:xfrm>
            <a:off x="5616575" y="508605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95" name="Oval 93"/>
          <p:cNvSpPr>
            <a:spLocks noChangeArrowheads="1"/>
          </p:cNvSpPr>
          <p:nvPr/>
        </p:nvSpPr>
        <p:spPr bwMode="auto">
          <a:xfrm>
            <a:off x="5616575" y="487015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96" name="Oval 94"/>
          <p:cNvSpPr>
            <a:spLocks noChangeArrowheads="1"/>
          </p:cNvSpPr>
          <p:nvPr/>
        </p:nvSpPr>
        <p:spPr bwMode="auto">
          <a:xfrm>
            <a:off x="5616575" y="465425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97" name="Oval 95"/>
          <p:cNvSpPr>
            <a:spLocks noChangeArrowheads="1"/>
          </p:cNvSpPr>
          <p:nvPr/>
        </p:nvSpPr>
        <p:spPr bwMode="auto">
          <a:xfrm>
            <a:off x="5616575" y="530195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98" name="Oval 96"/>
          <p:cNvSpPr>
            <a:spLocks noChangeArrowheads="1"/>
          </p:cNvSpPr>
          <p:nvPr/>
        </p:nvSpPr>
        <p:spPr bwMode="auto">
          <a:xfrm>
            <a:off x="5616575" y="4293887"/>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99" name="Oval 97"/>
          <p:cNvSpPr>
            <a:spLocks noChangeArrowheads="1"/>
          </p:cNvSpPr>
          <p:nvPr/>
        </p:nvSpPr>
        <p:spPr bwMode="auto">
          <a:xfrm>
            <a:off x="5616575" y="4077987"/>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00" name="Oval 98"/>
          <p:cNvSpPr>
            <a:spLocks noChangeArrowheads="1"/>
          </p:cNvSpPr>
          <p:nvPr/>
        </p:nvSpPr>
        <p:spPr bwMode="auto">
          <a:xfrm>
            <a:off x="5616575" y="3862087"/>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01" name="Oval 99"/>
          <p:cNvSpPr>
            <a:spLocks noChangeArrowheads="1"/>
          </p:cNvSpPr>
          <p:nvPr/>
        </p:nvSpPr>
        <p:spPr bwMode="auto">
          <a:xfrm>
            <a:off x="5616575" y="3646187"/>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02" name="Oval 100"/>
          <p:cNvSpPr>
            <a:spLocks noChangeArrowheads="1"/>
          </p:cNvSpPr>
          <p:nvPr/>
        </p:nvSpPr>
        <p:spPr bwMode="auto">
          <a:xfrm>
            <a:off x="5975350" y="50844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03" name="Oval 101"/>
          <p:cNvSpPr>
            <a:spLocks noChangeArrowheads="1"/>
          </p:cNvSpPr>
          <p:nvPr/>
        </p:nvSpPr>
        <p:spPr bwMode="auto">
          <a:xfrm>
            <a:off x="5975350" y="48685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04" name="Oval 102"/>
          <p:cNvSpPr>
            <a:spLocks noChangeArrowheads="1"/>
          </p:cNvSpPr>
          <p:nvPr/>
        </p:nvSpPr>
        <p:spPr bwMode="auto">
          <a:xfrm>
            <a:off x="5975350" y="46526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05" name="Oval 103"/>
          <p:cNvSpPr>
            <a:spLocks noChangeArrowheads="1"/>
          </p:cNvSpPr>
          <p:nvPr/>
        </p:nvSpPr>
        <p:spPr bwMode="auto">
          <a:xfrm>
            <a:off x="5975350" y="53003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06" name="Oval 104"/>
          <p:cNvSpPr>
            <a:spLocks noChangeArrowheads="1"/>
          </p:cNvSpPr>
          <p:nvPr/>
        </p:nvSpPr>
        <p:spPr bwMode="auto">
          <a:xfrm>
            <a:off x="5975350" y="42923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07" name="Oval 105"/>
          <p:cNvSpPr>
            <a:spLocks noChangeArrowheads="1"/>
          </p:cNvSpPr>
          <p:nvPr/>
        </p:nvSpPr>
        <p:spPr bwMode="auto">
          <a:xfrm>
            <a:off x="5975350" y="40764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08" name="Oval 106"/>
          <p:cNvSpPr>
            <a:spLocks noChangeArrowheads="1"/>
          </p:cNvSpPr>
          <p:nvPr/>
        </p:nvSpPr>
        <p:spPr bwMode="auto">
          <a:xfrm>
            <a:off x="5975350" y="38605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09" name="Oval 107"/>
          <p:cNvSpPr>
            <a:spLocks noChangeArrowheads="1"/>
          </p:cNvSpPr>
          <p:nvPr/>
        </p:nvSpPr>
        <p:spPr bwMode="auto">
          <a:xfrm>
            <a:off x="5975350" y="36446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10" name="Oval 108"/>
          <p:cNvSpPr>
            <a:spLocks noChangeArrowheads="1"/>
          </p:cNvSpPr>
          <p:nvPr/>
        </p:nvSpPr>
        <p:spPr bwMode="auto">
          <a:xfrm>
            <a:off x="6264275" y="50844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11" name="Oval 109"/>
          <p:cNvSpPr>
            <a:spLocks noChangeArrowheads="1"/>
          </p:cNvSpPr>
          <p:nvPr/>
        </p:nvSpPr>
        <p:spPr bwMode="auto">
          <a:xfrm>
            <a:off x="6264275" y="48685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12" name="Oval 110"/>
          <p:cNvSpPr>
            <a:spLocks noChangeArrowheads="1"/>
          </p:cNvSpPr>
          <p:nvPr/>
        </p:nvSpPr>
        <p:spPr bwMode="auto">
          <a:xfrm>
            <a:off x="6264275" y="46526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13" name="Oval 111"/>
          <p:cNvSpPr>
            <a:spLocks noChangeArrowheads="1"/>
          </p:cNvSpPr>
          <p:nvPr/>
        </p:nvSpPr>
        <p:spPr bwMode="auto">
          <a:xfrm>
            <a:off x="6264275" y="53003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14" name="Oval 112"/>
          <p:cNvSpPr>
            <a:spLocks noChangeArrowheads="1"/>
          </p:cNvSpPr>
          <p:nvPr/>
        </p:nvSpPr>
        <p:spPr bwMode="auto">
          <a:xfrm>
            <a:off x="6264275" y="42923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15" name="Oval 113"/>
          <p:cNvSpPr>
            <a:spLocks noChangeArrowheads="1"/>
          </p:cNvSpPr>
          <p:nvPr/>
        </p:nvSpPr>
        <p:spPr bwMode="auto">
          <a:xfrm>
            <a:off x="6264275" y="40764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16" name="Oval 114"/>
          <p:cNvSpPr>
            <a:spLocks noChangeArrowheads="1"/>
          </p:cNvSpPr>
          <p:nvPr/>
        </p:nvSpPr>
        <p:spPr bwMode="auto">
          <a:xfrm>
            <a:off x="6264275" y="38605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17" name="Oval 115"/>
          <p:cNvSpPr>
            <a:spLocks noChangeArrowheads="1"/>
          </p:cNvSpPr>
          <p:nvPr/>
        </p:nvSpPr>
        <p:spPr bwMode="auto">
          <a:xfrm>
            <a:off x="6264275" y="36446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18" name="Oval 116"/>
          <p:cNvSpPr>
            <a:spLocks noChangeArrowheads="1"/>
          </p:cNvSpPr>
          <p:nvPr/>
        </p:nvSpPr>
        <p:spPr bwMode="auto">
          <a:xfrm>
            <a:off x="6551613" y="50844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19" name="Oval 117"/>
          <p:cNvSpPr>
            <a:spLocks noChangeArrowheads="1"/>
          </p:cNvSpPr>
          <p:nvPr/>
        </p:nvSpPr>
        <p:spPr bwMode="auto">
          <a:xfrm>
            <a:off x="6551613" y="48685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20" name="Oval 118"/>
          <p:cNvSpPr>
            <a:spLocks noChangeArrowheads="1"/>
          </p:cNvSpPr>
          <p:nvPr/>
        </p:nvSpPr>
        <p:spPr bwMode="auto">
          <a:xfrm>
            <a:off x="6551613" y="46526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21" name="Oval 119"/>
          <p:cNvSpPr>
            <a:spLocks noChangeArrowheads="1"/>
          </p:cNvSpPr>
          <p:nvPr/>
        </p:nvSpPr>
        <p:spPr bwMode="auto">
          <a:xfrm>
            <a:off x="6551613" y="53003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22" name="Oval 120"/>
          <p:cNvSpPr>
            <a:spLocks noChangeArrowheads="1"/>
          </p:cNvSpPr>
          <p:nvPr/>
        </p:nvSpPr>
        <p:spPr bwMode="auto">
          <a:xfrm>
            <a:off x="6551613" y="42923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23" name="Oval 121"/>
          <p:cNvSpPr>
            <a:spLocks noChangeArrowheads="1"/>
          </p:cNvSpPr>
          <p:nvPr/>
        </p:nvSpPr>
        <p:spPr bwMode="auto">
          <a:xfrm>
            <a:off x="6551613" y="40764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24" name="Oval 122"/>
          <p:cNvSpPr>
            <a:spLocks noChangeArrowheads="1"/>
          </p:cNvSpPr>
          <p:nvPr/>
        </p:nvSpPr>
        <p:spPr bwMode="auto">
          <a:xfrm>
            <a:off x="6551613" y="38605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25" name="Oval 123"/>
          <p:cNvSpPr>
            <a:spLocks noChangeArrowheads="1"/>
          </p:cNvSpPr>
          <p:nvPr/>
        </p:nvSpPr>
        <p:spPr bwMode="auto">
          <a:xfrm>
            <a:off x="6551613" y="36446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26" name="Oval 124"/>
          <p:cNvSpPr>
            <a:spLocks noChangeArrowheads="1"/>
          </p:cNvSpPr>
          <p:nvPr/>
        </p:nvSpPr>
        <p:spPr bwMode="auto">
          <a:xfrm>
            <a:off x="6840538" y="50844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27" name="Oval 125"/>
          <p:cNvSpPr>
            <a:spLocks noChangeArrowheads="1"/>
          </p:cNvSpPr>
          <p:nvPr/>
        </p:nvSpPr>
        <p:spPr bwMode="auto">
          <a:xfrm>
            <a:off x="6840538" y="48685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28" name="Oval 126"/>
          <p:cNvSpPr>
            <a:spLocks noChangeArrowheads="1"/>
          </p:cNvSpPr>
          <p:nvPr/>
        </p:nvSpPr>
        <p:spPr bwMode="auto">
          <a:xfrm>
            <a:off x="6840538" y="46526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29" name="Oval 127"/>
          <p:cNvSpPr>
            <a:spLocks noChangeArrowheads="1"/>
          </p:cNvSpPr>
          <p:nvPr/>
        </p:nvSpPr>
        <p:spPr bwMode="auto">
          <a:xfrm>
            <a:off x="6840538" y="5300362"/>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30" name="Oval 128"/>
          <p:cNvSpPr>
            <a:spLocks noChangeArrowheads="1"/>
          </p:cNvSpPr>
          <p:nvPr/>
        </p:nvSpPr>
        <p:spPr bwMode="auto">
          <a:xfrm>
            <a:off x="6840538" y="42923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31" name="Oval 129"/>
          <p:cNvSpPr>
            <a:spLocks noChangeArrowheads="1"/>
          </p:cNvSpPr>
          <p:nvPr/>
        </p:nvSpPr>
        <p:spPr bwMode="auto">
          <a:xfrm>
            <a:off x="6840538" y="40764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32" name="Oval 130"/>
          <p:cNvSpPr>
            <a:spLocks noChangeArrowheads="1"/>
          </p:cNvSpPr>
          <p:nvPr/>
        </p:nvSpPr>
        <p:spPr bwMode="auto">
          <a:xfrm>
            <a:off x="6840538" y="38605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33" name="Oval 131"/>
          <p:cNvSpPr>
            <a:spLocks noChangeArrowheads="1"/>
          </p:cNvSpPr>
          <p:nvPr/>
        </p:nvSpPr>
        <p:spPr bwMode="auto">
          <a:xfrm>
            <a:off x="6840538" y="3644600"/>
            <a:ext cx="142875" cy="14287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34" name="Text Box 132"/>
          <p:cNvSpPr txBox="1">
            <a:spLocks noChangeArrowheads="1"/>
          </p:cNvSpPr>
          <p:nvPr/>
        </p:nvSpPr>
        <p:spPr bwMode="auto">
          <a:xfrm>
            <a:off x="634999" y="2021693"/>
            <a:ext cx="7847226" cy="830997"/>
          </a:xfrm>
          <a:prstGeom prst="rect">
            <a:avLst/>
          </a:prstGeom>
          <a:noFill/>
          <a:ln w="9525">
            <a:noFill/>
            <a:miter lim="800000"/>
            <a:headEnd/>
            <a:tailEnd/>
          </a:ln>
          <a:effectLst/>
        </p:spPr>
        <p:txBody>
          <a:bodyPr wrap="square" lIns="0" tIns="0" rIns="0" bIns="0">
            <a:spAutoFit/>
          </a:bodyPr>
          <a:lstStyle/>
          <a:p>
            <a:pPr algn="l"/>
            <a:r>
              <a:rPr lang="en-GB" sz="1800" dirty="0"/>
              <a:t>Bacteria double their </a:t>
            </a:r>
            <a:r>
              <a:rPr lang="en-GB" sz="1800" dirty="0" smtClean="0"/>
              <a:t>number </a:t>
            </a:r>
            <a:r>
              <a:rPr lang="en-GB" sz="1800" dirty="0"/>
              <a:t>every X minutes. After certain hours bacteria can grow to a dangerous number.</a:t>
            </a:r>
          </a:p>
          <a:p>
            <a:pPr algn="l"/>
            <a:r>
              <a:rPr lang="en-GB" sz="1800" dirty="0"/>
              <a:t>A reliable disinfectant kills bacteria and prevents bacterial growth in the bath.</a:t>
            </a:r>
          </a:p>
        </p:txBody>
      </p:sp>
    </p:spTree>
    <p:extLst>
      <p:ext uri="{BB962C8B-B14F-4D97-AF65-F5344CB8AC3E}">
        <p14:creationId xmlns:p14="http://schemas.microsoft.com/office/powerpoint/2010/main" val="38599387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strVal val="#ppt_w*0.70"/>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Effect transition="in" filter="fade">
                                      <p:cBhvr>
                                        <p:cTn id="15" dur="1000"/>
                                        <p:tgtEl>
                                          <p:spTgt spid="13"/>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strVal val="#ppt_w*0.70"/>
                                          </p:val>
                                        </p:tav>
                                        <p:tav tm="100000">
                                          <p:val>
                                            <p:strVal val="#ppt_w"/>
                                          </p:val>
                                        </p:tav>
                                      </p:tavLst>
                                    </p:anim>
                                    <p:anim calcmode="lin" valueType="num">
                                      <p:cBhvr>
                                        <p:cTn id="19" dur="1000" fill="hold"/>
                                        <p:tgtEl>
                                          <p:spTgt spid="12"/>
                                        </p:tgtEl>
                                        <p:attrNameLst>
                                          <p:attrName>ppt_h</p:attrName>
                                        </p:attrNameLst>
                                      </p:cBhvr>
                                      <p:tavLst>
                                        <p:tav tm="0">
                                          <p:val>
                                            <p:strVal val="#ppt_h"/>
                                          </p:val>
                                        </p:tav>
                                        <p:tav tm="100000">
                                          <p:val>
                                            <p:strVal val="#ppt_h"/>
                                          </p:val>
                                        </p:tav>
                                      </p:tavLst>
                                    </p:anim>
                                    <p:animEffect transition="in" filter="fade">
                                      <p:cBhvr>
                                        <p:cTn id="20" dur="1000"/>
                                        <p:tgtEl>
                                          <p:spTgt spid="12"/>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strVal val="#ppt_w*0.70"/>
                                          </p:val>
                                        </p:tav>
                                        <p:tav tm="100000">
                                          <p:val>
                                            <p:strVal val="#ppt_w"/>
                                          </p:val>
                                        </p:tav>
                                      </p:tavLst>
                                    </p:anim>
                                    <p:anim calcmode="lin" valueType="num">
                                      <p:cBhvr>
                                        <p:cTn id="24" dur="1000" fill="hold"/>
                                        <p:tgtEl>
                                          <p:spTgt spid="10"/>
                                        </p:tgtEl>
                                        <p:attrNameLst>
                                          <p:attrName>ppt_h</p:attrName>
                                        </p:attrNameLst>
                                      </p:cBhvr>
                                      <p:tavLst>
                                        <p:tav tm="0">
                                          <p:val>
                                            <p:strVal val="#ppt_h"/>
                                          </p:val>
                                        </p:tav>
                                        <p:tav tm="100000">
                                          <p:val>
                                            <p:strVal val="#ppt_h"/>
                                          </p:val>
                                        </p:tav>
                                      </p:tavLst>
                                    </p:anim>
                                    <p:animEffect transition="in" filter="fade">
                                      <p:cBhvr>
                                        <p:cTn id="25" dur="1000"/>
                                        <p:tgtEl>
                                          <p:spTgt spid="10"/>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strVal val="#ppt_w*0.70"/>
                                          </p:val>
                                        </p:tav>
                                        <p:tav tm="100000">
                                          <p:val>
                                            <p:strVal val="#ppt_w"/>
                                          </p:val>
                                        </p:tav>
                                      </p:tavLst>
                                    </p:anim>
                                    <p:anim calcmode="lin" valueType="num">
                                      <p:cBhvr>
                                        <p:cTn id="29" dur="1000" fill="hold"/>
                                        <p:tgtEl>
                                          <p:spTgt spid="11"/>
                                        </p:tgtEl>
                                        <p:attrNameLst>
                                          <p:attrName>ppt_h</p:attrName>
                                        </p:attrNameLst>
                                      </p:cBhvr>
                                      <p:tavLst>
                                        <p:tav tm="0">
                                          <p:val>
                                            <p:strVal val="#ppt_h"/>
                                          </p:val>
                                        </p:tav>
                                        <p:tav tm="100000">
                                          <p:val>
                                            <p:strVal val="#ppt_h"/>
                                          </p:val>
                                        </p:tav>
                                      </p:tavLst>
                                    </p:anim>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strVal val="#ppt_w*0.70"/>
                                          </p:val>
                                        </p:tav>
                                        <p:tav tm="100000">
                                          <p:val>
                                            <p:strVal val="#ppt_w"/>
                                          </p:val>
                                        </p:tav>
                                      </p:tavLst>
                                    </p:anim>
                                    <p:anim calcmode="lin" valueType="num">
                                      <p:cBhvr>
                                        <p:cTn id="36" dur="1000" fill="hold"/>
                                        <p:tgtEl>
                                          <p:spTgt spid="21"/>
                                        </p:tgtEl>
                                        <p:attrNameLst>
                                          <p:attrName>ppt_h</p:attrName>
                                        </p:attrNameLst>
                                      </p:cBhvr>
                                      <p:tavLst>
                                        <p:tav tm="0">
                                          <p:val>
                                            <p:strVal val="#ppt_h"/>
                                          </p:val>
                                        </p:tav>
                                        <p:tav tm="100000">
                                          <p:val>
                                            <p:strVal val="#ppt_h"/>
                                          </p:val>
                                        </p:tav>
                                      </p:tavLst>
                                    </p:anim>
                                    <p:animEffect transition="in" filter="fade">
                                      <p:cBhvr>
                                        <p:cTn id="37" dur="1000"/>
                                        <p:tgtEl>
                                          <p:spTgt spid="21"/>
                                        </p:tgtEl>
                                      </p:cBhvr>
                                    </p:animEffect>
                                  </p:childTnLst>
                                </p:cTn>
                              </p:par>
                              <p:par>
                                <p:cTn id="38" presetID="55"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1000" fill="hold"/>
                                        <p:tgtEl>
                                          <p:spTgt spid="20"/>
                                        </p:tgtEl>
                                        <p:attrNameLst>
                                          <p:attrName>ppt_w</p:attrName>
                                        </p:attrNameLst>
                                      </p:cBhvr>
                                      <p:tavLst>
                                        <p:tav tm="0">
                                          <p:val>
                                            <p:strVal val="#ppt_w*0.70"/>
                                          </p:val>
                                        </p:tav>
                                        <p:tav tm="100000">
                                          <p:val>
                                            <p:strVal val="#ppt_w"/>
                                          </p:val>
                                        </p:tav>
                                      </p:tavLst>
                                    </p:anim>
                                    <p:anim calcmode="lin" valueType="num">
                                      <p:cBhvr>
                                        <p:cTn id="41" dur="1000" fill="hold"/>
                                        <p:tgtEl>
                                          <p:spTgt spid="20"/>
                                        </p:tgtEl>
                                        <p:attrNameLst>
                                          <p:attrName>ppt_h</p:attrName>
                                        </p:attrNameLst>
                                      </p:cBhvr>
                                      <p:tavLst>
                                        <p:tav tm="0">
                                          <p:val>
                                            <p:strVal val="#ppt_h"/>
                                          </p:val>
                                        </p:tav>
                                        <p:tav tm="100000">
                                          <p:val>
                                            <p:strVal val="#ppt_h"/>
                                          </p:val>
                                        </p:tav>
                                      </p:tavLst>
                                    </p:anim>
                                    <p:animEffect transition="in" filter="fade">
                                      <p:cBhvr>
                                        <p:cTn id="42" dur="1000"/>
                                        <p:tgtEl>
                                          <p:spTgt spid="20"/>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1000" fill="hold"/>
                                        <p:tgtEl>
                                          <p:spTgt spid="19"/>
                                        </p:tgtEl>
                                        <p:attrNameLst>
                                          <p:attrName>ppt_w</p:attrName>
                                        </p:attrNameLst>
                                      </p:cBhvr>
                                      <p:tavLst>
                                        <p:tav tm="0">
                                          <p:val>
                                            <p:strVal val="#ppt_w*0.70"/>
                                          </p:val>
                                        </p:tav>
                                        <p:tav tm="100000">
                                          <p:val>
                                            <p:strVal val="#ppt_w"/>
                                          </p:val>
                                        </p:tav>
                                      </p:tavLst>
                                    </p:anim>
                                    <p:anim calcmode="lin" valueType="num">
                                      <p:cBhvr>
                                        <p:cTn id="46" dur="1000" fill="hold"/>
                                        <p:tgtEl>
                                          <p:spTgt spid="19"/>
                                        </p:tgtEl>
                                        <p:attrNameLst>
                                          <p:attrName>ppt_h</p:attrName>
                                        </p:attrNameLst>
                                      </p:cBhvr>
                                      <p:tavLst>
                                        <p:tav tm="0">
                                          <p:val>
                                            <p:strVal val="#ppt_h"/>
                                          </p:val>
                                        </p:tav>
                                        <p:tav tm="100000">
                                          <p:val>
                                            <p:strVal val="#ppt_h"/>
                                          </p:val>
                                        </p:tav>
                                      </p:tavLst>
                                    </p:anim>
                                    <p:animEffect transition="in" filter="fade">
                                      <p:cBhvr>
                                        <p:cTn id="47" dur="1000"/>
                                        <p:tgtEl>
                                          <p:spTgt spid="19"/>
                                        </p:tgtEl>
                                      </p:cBhvr>
                                    </p:animEffect>
                                  </p:childTnLst>
                                </p:cTn>
                              </p:par>
                              <p:par>
                                <p:cTn id="48" presetID="55"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1000" fill="hold"/>
                                        <p:tgtEl>
                                          <p:spTgt spid="18"/>
                                        </p:tgtEl>
                                        <p:attrNameLst>
                                          <p:attrName>ppt_w</p:attrName>
                                        </p:attrNameLst>
                                      </p:cBhvr>
                                      <p:tavLst>
                                        <p:tav tm="0">
                                          <p:val>
                                            <p:strVal val="#ppt_w*0.70"/>
                                          </p:val>
                                        </p:tav>
                                        <p:tav tm="100000">
                                          <p:val>
                                            <p:strVal val="#ppt_w"/>
                                          </p:val>
                                        </p:tav>
                                      </p:tavLst>
                                    </p:anim>
                                    <p:anim calcmode="lin" valueType="num">
                                      <p:cBhvr>
                                        <p:cTn id="51" dur="1000" fill="hold"/>
                                        <p:tgtEl>
                                          <p:spTgt spid="18"/>
                                        </p:tgtEl>
                                        <p:attrNameLst>
                                          <p:attrName>ppt_h</p:attrName>
                                        </p:attrNameLst>
                                      </p:cBhvr>
                                      <p:tavLst>
                                        <p:tav tm="0">
                                          <p:val>
                                            <p:strVal val="#ppt_h"/>
                                          </p:val>
                                        </p:tav>
                                        <p:tav tm="100000">
                                          <p:val>
                                            <p:strVal val="#ppt_h"/>
                                          </p:val>
                                        </p:tav>
                                      </p:tavLst>
                                    </p:anim>
                                    <p:animEffect transition="in" filter="fade">
                                      <p:cBhvr>
                                        <p:cTn id="52" dur="1000"/>
                                        <p:tgtEl>
                                          <p:spTgt spid="18"/>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1000" fill="hold"/>
                                        <p:tgtEl>
                                          <p:spTgt spid="16"/>
                                        </p:tgtEl>
                                        <p:attrNameLst>
                                          <p:attrName>ppt_w</p:attrName>
                                        </p:attrNameLst>
                                      </p:cBhvr>
                                      <p:tavLst>
                                        <p:tav tm="0">
                                          <p:val>
                                            <p:strVal val="#ppt_w*0.70"/>
                                          </p:val>
                                        </p:tav>
                                        <p:tav tm="100000">
                                          <p:val>
                                            <p:strVal val="#ppt_w"/>
                                          </p:val>
                                        </p:tav>
                                      </p:tavLst>
                                    </p:anim>
                                    <p:anim calcmode="lin" valueType="num">
                                      <p:cBhvr>
                                        <p:cTn id="56" dur="1000" fill="hold"/>
                                        <p:tgtEl>
                                          <p:spTgt spid="16"/>
                                        </p:tgtEl>
                                        <p:attrNameLst>
                                          <p:attrName>ppt_h</p:attrName>
                                        </p:attrNameLst>
                                      </p:cBhvr>
                                      <p:tavLst>
                                        <p:tav tm="0">
                                          <p:val>
                                            <p:strVal val="#ppt_h"/>
                                          </p:val>
                                        </p:tav>
                                        <p:tav tm="100000">
                                          <p:val>
                                            <p:strVal val="#ppt_h"/>
                                          </p:val>
                                        </p:tav>
                                      </p:tavLst>
                                    </p:anim>
                                    <p:animEffect transition="in" filter="fade">
                                      <p:cBhvr>
                                        <p:cTn id="57" dur="1000"/>
                                        <p:tgtEl>
                                          <p:spTgt spid="16"/>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1000" fill="hold"/>
                                        <p:tgtEl>
                                          <p:spTgt spid="15"/>
                                        </p:tgtEl>
                                        <p:attrNameLst>
                                          <p:attrName>ppt_w</p:attrName>
                                        </p:attrNameLst>
                                      </p:cBhvr>
                                      <p:tavLst>
                                        <p:tav tm="0">
                                          <p:val>
                                            <p:strVal val="#ppt_w*0.70"/>
                                          </p:val>
                                        </p:tav>
                                        <p:tav tm="100000">
                                          <p:val>
                                            <p:strVal val="#ppt_w"/>
                                          </p:val>
                                        </p:tav>
                                      </p:tavLst>
                                    </p:anim>
                                    <p:anim calcmode="lin" valueType="num">
                                      <p:cBhvr>
                                        <p:cTn id="61" dur="1000" fill="hold"/>
                                        <p:tgtEl>
                                          <p:spTgt spid="15"/>
                                        </p:tgtEl>
                                        <p:attrNameLst>
                                          <p:attrName>ppt_h</p:attrName>
                                        </p:attrNameLst>
                                      </p:cBhvr>
                                      <p:tavLst>
                                        <p:tav tm="0">
                                          <p:val>
                                            <p:strVal val="#ppt_h"/>
                                          </p:val>
                                        </p:tav>
                                        <p:tav tm="100000">
                                          <p:val>
                                            <p:strVal val="#ppt_h"/>
                                          </p:val>
                                        </p:tav>
                                      </p:tavLst>
                                    </p:anim>
                                    <p:animEffect transition="in" filter="fade">
                                      <p:cBhvr>
                                        <p:cTn id="62" dur="1000"/>
                                        <p:tgtEl>
                                          <p:spTgt spid="15"/>
                                        </p:tgtEl>
                                      </p:cBhvr>
                                    </p:animEffect>
                                  </p:childTnLst>
                                </p:cTn>
                              </p:par>
                              <p:par>
                                <p:cTn id="63" presetID="55"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1000" fill="hold"/>
                                        <p:tgtEl>
                                          <p:spTgt spid="14"/>
                                        </p:tgtEl>
                                        <p:attrNameLst>
                                          <p:attrName>ppt_w</p:attrName>
                                        </p:attrNameLst>
                                      </p:cBhvr>
                                      <p:tavLst>
                                        <p:tav tm="0">
                                          <p:val>
                                            <p:strVal val="#ppt_w*0.70"/>
                                          </p:val>
                                        </p:tav>
                                        <p:tav tm="100000">
                                          <p:val>
                                            <p:strVal val="#ppt_w"/>
                                          </p:val>
                                        </p:tav>
                                      </p:tavLst>
                                    </p:anim>
                                    <p:anim calcmode="lin" valueType="num">
                                      <p:cBhvr>
                                        <p:cTn id="66" dur="1000" fill="hold"/>
                                        <p:tgtEl>
                                          <p:spTgt spid="14"/>
                                        </p:tgtEl>
                                        <p:attrNameLst>
                                          <p:attrName>ppt_h</p:attrName>
                                        </p:attrNameLst>
                                      </p:cBhvr>
                                      <p:tavLst>
                                        <p:tav tm="0">
                                          <p:val>
                                            <p:strVal val="#ppt_h"/>
                                          </p:val>
                                        </p:tav>
                                        <p:tav tm="100000">
                                          <p:val>
                                            <p:strVal val="#ppt_h"/>
                                          </p:val>
                                        </p:tav>
                                      </p:tavLst>
                                    </p:anim>
                                    <p:animEffect transition="in" filter="fade">
                                      <p:cBhvr>
                                        <p:cTn id="67" dur="1000"/>
                                        <p:tgtEl>
                                          <p:spTgt spid="14"/>
                                        </p:tgtEl>
                                      </p:cBhvr>
                                    </p:animEffect>
                                  </p:childTnLst>
                                </p:cTn>
                              </p:par>
                              <p:par>
                                <p:cTn id="68" presetID="55"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1000" fill="hold"/>
                                        <p:tgtEl>
                                          <p:spTgt spid="17"/>
                                        </p:tgtEl>
                                        <p:attrNameLst>
                                          <p:attrName>ppt_w</p:attrName>
                                        </p:attrNameLst>
                                      </p:cBhvr>
                                      <p:tavLst>
                                        <p:tav tm="0">
                                          <p:val>
                                            <p:strVal val="#ppt_w*0.70"/>
                                          </p:val>
                                        </p:tav>
                                        <p:tav tm="100000">
                                          <p:val>
                                            <p:strVal val="#ppt_w"/>
                                          </p:val>
                                        </p:tav>
                                      </p:tavLst>
                                    </p:anim>
                                    <p:anim calcmode="lin" valueType="num">
                                      <p:cBhvr>
                                        <p:cTn id="71" dur="1000" fill="hold"/>
                                        <p:tgtEl>
                                          <p:spTgt spid="17"/>
                                        </p:tgtEl>
                                        <p:attrNameLst>
                                          <p:attrName>ppt_h</p:attrName>
                                        </p:attrNameLst>
                                      </p:cBhvr>
                                      <p:tavLst>
                                        <p:tav tm="0">
                                          <p:val>
                                            <p:strVal val="#ppt_h"/>
                                          </p:val>
                                        </p:tav>
                                        <p:tav tm="100000">
                                          <p:val>
                                            <p:strVal val="#ppt_h"/>
                                          </p:val>
                                        </p:tav>
                                      </p:tavLst>
                                    </p:anim>
                                    <p:animEffect transition="in" filter="fade">
                                      <p:cBhvr>
                                        <p:cTn id="72" dur="10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1000" fill="hold"/>
                                        <p:tgtEl>
                                          <p:spTgt spid="22"/>
                                        </p:tgtEl>
                                        <p:attrNameLst>
                                          <p:attrName>ppt_w</p:attrName>
                                        </p:attrNameLst>
                                      </p:cBhvr>
                                      <p:tavLst>
                                        <p:tav tm="0">
                                          <p:val>
                                            <p:strVal val="#ppt_w*0.70"/>
                                          </p:val>
                                        </p:tav>
                                        <p:tav tm="100000">
                                          <p:val>
                                            <p:strVal val="#ppt_w"/>
                                          </p:val>
                                        </p:tav>
                                      </p:tavLst>
                                    </p:anim>
                                    <p:anim calcmode="lin" valueType="num">
                                      <p:cBhvr>
                                        <p:cTn id="78" dur="1000" fill="hold"/>
                                        <p:tgtEl>
                                          <p:spTgt spid="22"/>
                                        </p:tgtEl>
                                        <p:attrNameLst>
                                          <p:attrName>ppt_h</p:attrName>
                                        </p:attrNameLst>
                                      </p:cBhvr>
                                      <p:tavLst>
                                        <p:tav tm="0">
                                          <p:val>
                                            <p:strVal val="#ppt_h"/>
                                          </p:val>
                                        </p:tav>
                                        <p:tav tm="100000">
                                          <p:val>
                                            <p:strVal val="#ppt_h"/>
                                          </p:val>
                                        </p:tav>
                                      </p:tavLst>
                                    </p:anim>
                                    <p:animEffect transition="in" filter="fade">
                                      <p:cBhvr>
                                        <p:cTn id="79" dur="1000"/>
                                        <p:tgtEl>
                                          <p:spTgt spid="22"/>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1000" fill="hold"/>
                                        <p:tgtEl>
                                          <p:spTgt spid="23"/>
                                        </p:tgtEl>
                                        <p:attrNameLst>
                                          <p:attrName>ppt_w</p:attrName>
                                        </p:attrNameLst>
                                      </p:cBhvr>
                                      <p:tavLst>
                                        <p:tav tm="0">
                                          <p:val>
                                            <p:strVal val="#ppt_w*0.70"/>
                                          </p:val>
                                        </p:tav>
                                        <p:tav tm="100000">
                                          <p:val>
                                            <p:strVal val="#ppt_w"/>
                                          </p:val>
                                        </p:tav>
                                      </p:tavLst>
                                    </p:anim>
                                    <p:anim calcmode="lin" valueType="num">
                                      <p:cBhvr>
                                        <p:cTn id="83" dur="1000" fill="hold"/>
                                        <p:tgtEl>
                                          <p:spTgt spid="23"/>
                                        </p:tgtEl>
                                        <p:attrNameLst>
                                          <p:attrName>ppt_h</p:attrName>
                                        </p:attrNameLst>
                                      </p:cBhvr>
                                      <p:tavLst>
                                        <p:tav tm="0">
                                          <p:val>
                                            <p:strVal val="#ppt_h"/>
                                          </p:val>
                                        </p:tav>
                                        <p:tav tm="100000">
                                          <p:val>
                                            <p:strVal val="#ppt_h"/>
                                          </p:val>
                                        </p:tav>
                                      </p:tavLst>
                                    </p:anim>
                                    <p:animEffect transition="in" filter="fade">
                                      <p:cBhvr>
                                        <p:cTn id="84" dur="1000"/>
                                        <p:tgtEl>
                                          <p:spTgt spid="23"/>
                                        </p:tgtEl>
                                      </p:cBhvr>
                                    </p:animEffect>
                                  </p:childTnLst>
                                </p:cTn>
                              </p:par>
                              <p:par>
                                <p:cTn id="85" presetID="55"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1000" fill="hold"/>
                                        <p:tgtEl>
                                          <p:spTgt spid="24"/>
                                        </p:tgtEl>
                                        <p:attrNameLst>
                                          <p:attrName>ppt_w</p:attrName>
                                        </p:attrNameLst>
                                      </p:cBhvr>
                                      <p:tavLst>
                                        <p:tav tm="0">
                                          <p:val>
                                            <p:strVal val="#ppt_w*0.70"/>
                                          </p:val>
                                        </p:tav>
                                        <p:tav tm="100000">
                                          <p:val>
                                            <p:strVal val="#ppt_w"/>
                                          </p:val>
                                        </p:tav>
                                      </p:tavLst>
                                    </p:anim>
                                    <p:anim calcmode="lin" valueType="num">
                                      <p:cBhvr>
                                        <p:cTn id="88" dur="1000" fill="hold"/>
                                        <p:tgtEl>
                                          <p:spTgt spid="24"/>
                                        </p:tgtEl>
                                        <p:attrNameLst>
                                          <p:attrName>ppt_h</p:attrName>
                                        </p:attrNameLst>
                                      </p:cBhvr>
                                      <p:tavLst>
                                        <p:tav tm="0">
                                          <p:val>
                                            <p:strVal val="#ppt_h"/>
                                          </p:val>
                                        </p:tav>
                                        <p:tav tm="100000">
                                          <p:val>
                                            <p:strVal val="#ppt_h"/>
                                          </p:val>
                                        </p:tav>
                                      </p:tavLst>
                                    </p:anim>
                                    <p:animEffect transition="in" filter="fade">
                                      <p:cBhvr>
                                        <p:cTn id="89" dur="1000"/>
                                        <p:tgtEl>
                                          <p:spTgt spid="24"/>
                                        </p:tgtEl>
                                      </p:cBhvr>
                                    </p:animEffect>
                                  </p:childTnLst>
                                </p:cTn>
                              </p:par>
                              <p:par>
                                <p:cTn id="90" presetID="55" presetClass="entr" presetSubtype="0"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1000" fill="hold"/>
                                        <p:tgtEl>
                                          <p:spTgt spid="25"/>
                                        </p:tgtEl>
                                        <p:attrNameLst>
                                          <p:attrName>ppt_w</p:attrName>
                                        </p:attrNameLst>
                                      </p:cBhvr>
                                      <p:tavLst>
                                        <p:tav tm="0">
                                          <p:val>
                                            <p:strVal val="#ppt_w*0.70"/>
                                          </p:val>
                                        </p:tav>
                                        <p:tav tm="100000">
                                          <p:val>
                                            <p:strVal val="#ppt_w"/>
                                          </p:val>
                                        </p:tav>
                                      </p:tavLst>
                                    </p:anim>
                                    <p:anim calcmode="lin" valueType="num">
                                      <p:cBhvr>
                                        <p:cTn id="93" dur="1000" fill="hold"/>
                                        <p:tgtEl>
                                          <p:spTgt spid="25"/>
                                        </p:tgtEl>
                                        <p:attrNameLst>
                                          <p:attrName>ppt_h</p:attrName>
                                        </p:attrNameLst>
                                      </p:cBhvr>
                                      <p:tavLst>
                                        <p:tav tm="0">
                                          <p:val>
                                            <p:strVal val="#ppt_h"/>
                                          </p:val>
                                        </p:tav>
                                        <p:tav tm="100000">
                                          <p:val>
                                            <p:strVal val="#ppt_h"/>
                                          </p:val>
                                        </p:tav>
                                      </p:tavLst>
                                    </p:anim>
                                    <p:animEffect transition="in" filter="fade">
                                      <p:cBhvr>
                                        <p:cTn id="94" dur="1000"/>
                                        <p:tgtEl>
                                          <p:spTgt spid="25"/>
                                        </p:tgtEl>
                                      </p:cBhvr>
                                    </p:animEffect>
                                  </p:childTnLst>
                                </p:cTn>
                              </p:par>
                              <p:par>
                                <p:cTn id="95" presetID="55" presetClass="entr" presetSubtype="0"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p:cTn id="97" dur="1000" fill="hold"/>
                                        <p:tgtEl>
                                          <p:spTgt spid="26"/>
                                        </p:tgtEl>
                                        <p:attrNameLst>
                                          <p:attrName>ppt_w</p:attrName>
                                        </p:attrNameLst>
                                      </p:cBhvr>
                                      <p:tavLst>
                                        <p:tav tm="0">
                                          <p:val>
                                            <p:strVal val="#ppt_w*0.70"/>
                                          </p:val>
                                        </p:tav>
                                        <p:tav tm="100000">
                                          <p:val>
                                            <p:strVal val="#ppt_w"/>
                                          </p:val>
                                        </p:tav>
                                      </p:tavLst>
                                    </p:anim>
                                    <p:anim calcmode="lin" valueType="num">
                                      <p:cBhvr>
                                        <p:cTn id="98" dur="1000" fill="hold"/>
                                        <p:tgtEl>
                                          <p:spTgt spid="26"/>
                                        </p:tgtEl>
                                        <p:attrNameLst>
                                          <p:attrName>ppt_h</p:attrName>
                                        </p:attrNameLst>
                                      </p:cBhvr>
                                      <p:tavLst>
                                        <p:tav tm="0">
                                          <p:val>
                                            <p:strVal val="#ppt_h"/>
                                          </p:val>
                                        </p:tav>
                                        <p:tav tm="100000">
                                          <p:val>
                                            <p:strVal val="#ppt_h"/>
                                          </p:val>
                                        </p:tav>
                                      </p:tavLst>
                                    </p:anim>
                                    <p:animEffect transition="in" filter="fade">
                                      <p:cBhvr>
                                        <p:cTn id="99" dur="1000"/>
                                        <p:tgtEl>
                                          <p:spTgt spid="26"/>
                                        </p:tgtEl>
                                      </p:cBhvr>
                                    </p:animEffect>
                                  </p:childTnLst>
                                </p:cTn>
                              </p:par>
                              <p:par>
                                <p:cTn id="100" presetID="55" presetClass="entr" presetSubtype="0"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1000" fill="hold"/>
                                        <p:tgtEl>
                                          <p:spTgt spid="27"/>
                                        </p:tgtEl>
                                        <p:attrNameLst>
                                          <p:attrName>ppt_w</p:attrName>
                                        </p:attrNameLst>
                                      </p:cBhvr>
                                      <p:tavLst>
                                        <p:tav tm="0">
                                          <p:val>
                                            <p:strVal val="#ppt_w*0.70"/>
                                          </p:val>
                                        </p:tav>
                                        <p:tav tm="100000">
                                          <p:val>
                                            <p:strVal val="#ppt_w"/>
                                          </p:val>
                                        </p:tav>
                                      </p:tavLst>
                                    </p:anim>
                                    <p:anim calcmode="lin" valueType="num">
                                      <p:cBhvr>
                                        <p:cTn id="103" dur="1000" fill="hold"/>
                                        <p:tgtEl>
                                          <p:spTgt spid="27"/>
                                        </p:tgtEl>
                                        <p:attrNameLst>
                                          <p:attrName>ppt_h</p:attrName>
                                        </p:attrNameLst>
                                      </p:cBhvr>
                                      <p:tavLst>
                                        <p:tav tm="0">
                                          <p:val>
                                            <p:strVal val="#ppt_h"/>
                                          </p:val>
                                        </p:tav>
                                        <p:tav tm="100000">
                                          <p:val>
                                            <p:strVal val="#ppt_h"/>
                                          </p:val>
                                        </p:tav>
                                      </p:tavLst>
                                    </p:anim>
                                    <p:animEffect transition="in" filter="fade">
                                      <p:cBhvr>
                                        <p:cTn id="104" dur="1000"/>
                                        <p:tgtEl>
                                          <p:spTgt spid="27"/>
                                        </p:tgtEl>
                                      </p:cBhvr>
                                    </p:animEffect>
                                  </p:childTnLst>
                                </p:cTn>
                              </p:par>
                              <p:par>
                                <p:cTn id="105" presetID="55" presetClass="entr" presetSubtype="0" fill="hold" grpId="0" nodeType="withEffect">
                                  <p:stCondLst>
                                    <p:cond delay="0"/>
                                  </p:stCondLst>
                                  <p:childTnLst>
                                    <p:set>
                                      <p:cBhvr>
                                        <p:cTn id="106" dur="1" fill="hold">
                                          <p:stCondLst>
                                            <p:cond delay="0"/>
                                          </p:stCondLst>
                                        </p:cTn>
                                        <p:tgtEl>
                                          <p:spTgt spid="28"/>
                                        </p:tgtEl>
                                        <p:attrNameLst>
                                          <p:attrName>style.visibility</p:attrName>
                                        </p:attrNameLst>
                                      </p:cBhvr>
                                      <p:to>
                                        <p:strVal val="visible"/>
                                      </p:to>
                                    </p:set>
                                    <p:anim calcmode="lin" valueType="num">
                                      <p:cBhvr>
                                        <p:cTn id="107" dur="1000" fill="hold"/>
                                        <p:tgtEl>
                                          <p:spTgt spid="28"/>
                                        </p:tgtEl>
                                        <p:attrNameLst>
                                          <p:attrName>ppt_w</p:attrName>
                                        </p:attrNameLst>
                                      </p:cBhvr>
                                      <p:tavLst>
                                        <p:tav tm="0">
                                          <p:val>
                                            <p:strVal val="#ppt_w*0.70"/>
                                          </p:val>
                                        </p:tav>
                                        <p:tav tm="100000">
                                          <p:val>
                                            <p:strVal val="#ppt_w"/>
                                          </p:val>
                                        </p:tav>
                                      </p:tavLst>
                                    </p:anim>
                                    <p:anim calcmode="lin" valueType="num">
                                      <p:cBhvr>
                                        <p:cTn id="108" dur="1000" fill="hold"/>
                                        <p:tgtEl>
                                          <p:spTgt spid="28"/>
                                        </p:tgtEl>
                                        <p:attrNameLst>
                                          <p:attrName>ppt_h</p:attrName>
                                        </p:attrNameLst>
                                      </p:cBhvr>
                                      <p:tavLst>
                                        <p:tav tm="0">
                                          <p:val>
                                            <p:strVal val="#ppt_h"/>
                                          </p:val>
                                        </p:tav>
                                        <p:tav tm="100000">
                                          <p:val>
                                            <p:strVal val="#ppt_h"/>
                                          </p:val>
                                        </p:tav>
                                      </p:tavLst>
                                    </p:anim>
                                    <p:animEffect transition="in" filter="fade">
                                      <p:cBhvr>
                                        <p:cTn id="109" dur="1000"/>
                                        <p:tgtEl>
                                          <p:spTgt spid="28"/>
                                        </p:tgtEl>
                                      </p:cBhvr>
                                    </p:animEffect>
                                  </p:childTnLst>
                                </p:cTn>
                              </p:par>
                              <p:par>
                                <p:cTn id="110" presetID="55" presetClass="entr" presetSubtype="0" fill="hold" grpId="0" nodeType="withEffect">
                                  <p:stCondLst>
                                    <p:cond delay="0"/>
                                  </p:stCondLst>
                                  <p:childTnLst>
                                    <p:set>
                                      <p:cBhvr>
                                        <p:cTn id="111" dur="1" fill="hold">
                                          <p:stCondLst>
                                            <p:cond delay="0"/>
                                          </p:stCondLst>
                                        </p:cTn>
                                        <p:tgtEl>
                                          <p:spTgt spid="29"/>
                                        </p:tgtEl>
                                        <p:attrNameLst>
                                          <p:attrName>style.visibility</p:attrName>
                                        </p:attrNameLst>
                                      </p:cBhvr>
                                      <p:to>
                                        <p:strVal val="visible"/>
                                      </p:to>
                                    </p:set>
                                    <p:anim calcmode="lin" valueType="num">
                                      <p:cBhvr>
                                        <p:cTn id="112" dur="1000" fill="hold"/>
                                        <p:tgtEl>
                                          <p:spTgt spid="29"/>
                                        </p:tgtEl>
                                        <p:attrNameLst>
                                          <p:attrName>ppt_w</p:attrName>
                                        </p:attrNameLst>
                                      </p:cBhvr>
                                      <p:tavLst>
                                        <p:tav tm="0">
                                          <p:val>
                                            <p:strVal val="#ppt_w*0.70"/>
                                          </p:val>
                                        </p:tav>
                                        <p:tav tm="100000">
                                          <p:val>
                                            <p:strVal val="#ppt_w"/>
                                          </p:val>
                                        </p:tav>
                                      </p:tavLst>
                                    </p:anim>
                                    <p:anim calcmode="lin" valueType="num">
                                      <p:cBhvr>
                                        <p:cTn id="113" dur="1000" fill="hold"/>
                                        <p:tgtEl>
                                          <p:spTgt spid="29"/>
                                        </p:tgtEl>
                                        <p:attrNameLst>
                                          <p:attrName>ppt_h</p:attrName>
                                        </p:attrNameLst>
                                      </p:cBhvr>
                                      <p:tavLst>
                                        <p:tav tm="0">
                                          <p:val>
                                            <p:strVal val="#ppt_h"/>
                                          </p:val>
                                        </p:tav>
                                        <p:tav tm="100000">
                                          <p:val>
                                            <p:strVal val="#ppt_h"/>
                                          </p:val>
                                        </p:tav>
                                      </p:tavLst>
                                    </p:anim>
                                    <p:animEffect transition="in" filter="fade">
                                      <p:cBhvr>
                                        <p:cTn id="114" dur="1000"/>
                                        <p:tgtEl>
                                          <p:spTgt spid="29"/>
                                        </p:tgtEl>
                                      </p:cBhvr>
                                    </p:animEffect>
                                  </p:childTnLst>
                                </p:cTn>
                              </p:par>
                              <p:par>
                                <p:cTn id="115" presetID="55" presetClass="entr" presetSubtype="0" fill="hold" grpId="0" nodeType="withEffect">
                                  <p:stCondLst>
                                    <p:cond delay="0"/>
                                  </p:stCondLst>
                                  <p:childTnLst>
                                    <p:set>
                                      <p:cBhvr>
                                        <p:cTn id="116" dur="1" fill="hold">
                                          <p:stCondLst>
                                            <p:cond delay="0"/>
                                          </p:stCondLst>
                                        </p:cTn>
                                        <p:tgtEl>
                                          <p:spTgt spid="30"/>
                                        </p:tgtEl>
                                        <p:attrNameLst>
                                          <p:attrName>style.visibility</p:attrName>
                                        </p:attrNameLst>
                                      </p:cBhvr>
                                      <p:to>
                                        <p:strVal val="visible"/>
                                      </p:to>
                                    </p:set>
                                    <p:anim calcmode="lin" valueType="num">
                                      <p:cBhvr>
                                        <p:cTn id="117" dur="1000" fill="hold"/>
                                        <p:tgtEl>
                                          <p:spTgt spid="30"/>
                                        </p:tgtEl>
                                        <p:attrNameLst>
                                          <p:attrName>ppt_w</p:attrName>
                                        </p:attrNameLst>
                                      </p:cBhvr>
                                      <p:tavLst>
                                        <p:tav tm="0">
                                          <p:val>
                                            <p:strVal val="#ppt_w*0.70"/>
                                          </p:val>
                                        </p:tav>
                                        <p:tav tm="100000">
                                          <p:val>
                                            <p:strVal val="#ppt_w"/>
                                          </p:val>
                                        </p:tav>
                                      </p:tavLst>
                                    </p:anim>
                                    <p:anim calcmode="lin" valueType="num">
                                      <p:cBhvr>
                                        <p:cTn id="118" dur="1000" fill="hold"/>
                                        <p:tgtEl>
                                          <p:spTgt spid="30"/>
                                        </p:tgtEl>
                                        <p:attrNameLst>
                                          <p:attrName>ppt_h</p:attrName>
                                        </p:attrNameLst>
                                      </p:cBhvr>
                                      <p:tavLst>
                                        <p:tav tm="0">
                                          <p:val>
                                            <p:strVal val="#ppt_h"/>
                                          </p:val>
                                        </p:tav>
                                        <p:tav tm="100000">
                                          <p:val>
                                            <p:strVal val="#ppt_h"/>
                                          </p:val>
                                        </p:tav>
                                      </p:tavLst>
                                    </p:anim>
                                    <p:animEffect transition="in" filter="fade">
                                      <p:cBhvr>
                                        <p:cTn id="119" dur="1000"/>
                                        <p:tgtEl>
                                          <p:spTgt spid="30"/>
                                        </p:tgtEl>
                                      </p:cBhvr>
                                    </p:animEffect>
                                  </p:childTnLst>
                                </p:cTn>
                              </p:par>
                              <p:par>
                                <p:cTn id="120" presetID="55" presetClass="entr" presetSubtype="0" fill="hold" grpId="0" nodeType="withEffect">
                                  <p:stCondLst>
                                    <p:cond delay="0"/>
                                  </p:stCondLst>
                                  <p:childTnLst>
                                    <p:set>
                                      <p:cBhvr>
                                        <p:cTn id="121" dur="1" fill="hold">
                                          <p:stCondLst>
                                            <p:cond delay="0"/>
                                          </p:stCondLst>
                                        </p:cTn>
                                        <p:tgtEl>
                                          <p:spTgt spid="31"/>
                                        </p:tgtEl>
                                        <p:attrNameLst>
                                          <p:attrName>style.visibility</p:attrName>
                                        </p:attrNameLst>
                                      </p:cBhvr>
                                      <p:to>
                                        <p:strVal val="visible"/>
                                      </p:to>
                                    </p:set>
                                    <p:anim calcmode="lin" valueType="num">
                                      <p:cBhvr>
                                        <p:cTn id="122" dur="1000" fill="hold"/>
                                        <p:tgtEl>
                                          <p:spTgt spid="31"/>
                                        </p:tgtEl>
                                        <p:attrNameLst>
                                          <p:attrName>ppt_w</p:attrName>
                                        </p:attrNameLst>
                                      </p:cBhvr>
                                      <p:tavLst>
                                        <p:tav tm="0">
                                          <p:val>
                                            <p:strVal val="#ppt_w*0.70"/>
                                          </p:val>
                                        </p:tav>
                                        <p:tav tm="100000">
                                          <p:val>
                                            <p:strVal val="#ppt_w"/>
                                          </p:val>
                                        </p:tav>
                                      </p:tavLst>
                                    </p:anim>
                                    <p:anim calcmode="lin" valueType="num">
                                      <p:cBhvr>
                                        <p:cTn id="123" dur="1000" fill="hold"/>
                                        <p:tgtEl>
                                          <p:spTgt spid="31"/>
                                        </p:tgtEl>
                                        <p:attrNameLst>
                                          <p:attrName>ppt_h</p:attrName>
                                        </p:attrNameLst>
                                      </p:cBhvr>
                                      <p:tavLst>
                                        <p:tav tm="0">
                                          <p:val>
                                            <p:strVal val="#ppt_h"/>
                                          </p:val>
                                        </p:tav>
                                        <p:tav tm="100000">
                                          <p:val>
                                            <p:strVal val="#ppt_h"/>
                                          </p:val>
                                        </p:tav>
                                      </p:tavLst>
                                    </p:anim>
                                    <p:animEffect transition="in" filter="fade">
                                      <p:cBhvr>
                                        <p:cTn id="124" dur="1000"/>
                                        <p:tgtEl>
                                          <p:spTgt spid="31"/>
                                        </p:tgtEl>
                                      </p:cBhvr>
                                    </p:animEffect>
                                  </p:childTnLst>
                                </p:cTn>
                              </p:par>
                              <p:par>
                                <p:cTn id="125" presetID="55" presetClass="entr" presetSubtype="0" fill="hold" grpId="0" nodeType="withEffect">
                                  <p:stCondLst>
                                    <p:cond delay="0"/>
                                  </p:stCondLst>
                                  <p:childTnLst>
                                    <p:set>
                                      <p:cBhvr>
                                        <p:cTn id="126" dur="1" fill="hold">
                                          <p:stCondLst>
                                            <p:cond delay="0"/>
                                          </p:stCondLst>
                                        </p:cTn>
                                        <p:tgtEl>
                                          <p:spTgt spid="32"/>
                                        </p:tgtEl>
                                        <p:attrNameLst>
                                          <p:attrName>style.visibility</p:attrName>
                                        </p:attrNameLst>
                                      </p:cBhvr>
                                      <p:to>
                                        <p:strVal val="visible"/>
                                      </p:to>
                                    </p:set>
                                    <p:anim calcmode="lin" valueType="num">
                                      <p:cBhvr>
                                        <p:cTn id="127" dur="1000" fill="hold"/>
                                        <p:tgtEl>
                                          <p:spTgt spid="32"/>
                                        </p:tgtEl>
                                        <p:attrNameLst>
                                          <p:attrName>ppt_w</p:attrName>
                                        </p:attrNameLst>
                                      </p:cBhvr>
                                      <p:tavLst>
                                        <p:tav tm="0">
                                          <p:val>
                                            <p:strVal val="#ppt_w*0.70"/>
                                          </p:val>
                                        </p:tav>
                                        <p:tav tm="100000">
                                          <p:val>
                                            <p:strVal val="#ppt_w"/>
                                          </p:val>
                                        </p:tav>
                                      </p:tavLst>
                                    </p:anim>
                                    <p:anim calcmode="lin" valueType="num">
                                      <p:cBhvr>
                                        <p:cTn id="128" dur="1000" fill="hold"/>
                                        <p:tgtEl>
                                          <p:spTgt spid="32"/>
                                        </p:tgtEl>
                                        <p:attrNameLst>
                                          <p:attrName>ppt_h</p:attrName>
                                        </p:attrNameLst>
                                      </p:cBhvr>
                                      <p:tavLst>
                                        <p:tav tm="0">
                                          <p:val>
                                            <p:strVal val="#ppt_h"/>
                                          </p:val>
                                        </p:tav>
                                        <p:tav tm="100000">
                                          <p:val>
                                            <p:strVal val="#ppt_h"/>
                                          </p:val>
                                        </p:tav>
                                      </p:tavLst>
                                    </p:anim>
                                    <p:animEffect transition="in" filter="fade">
                                      <p:cBhvr>
                                        <p:cTn id="129" dur="1000"/>
                                        <p:tgtEl>
                                          <p:spTgt spid="32"/>
                                        </p:tgtEl>
                                      </p:cBhvr>
                                    </p:animEffect>
                                  </p:childTnLst>
                                </p:cTn>
                              </p:par>
                              <p:par>
                                <p:cTn id="130" presetID="55" presetClass="entr" presetSubtype="0" fill="hold" grpId="0" nodeType="withEffect">
                                  <p:stCondLst>
                                    <p:cond delay="0"/>
                                  </p:stCondLst>
                                  <p:childTnLst>
                                    <p:set>
                                      <p:cBhvr>
                                        <p:cTn id="131" dur="1" fill="hold">
                                          <p:stCondLst>
                                            <p:cond delay="0"/>
                                          </p:stCondLst>
                                        </p:cTn>
                                        <p:tgtEl>
                                          <p:spTgt spid="33"/>
                                        </p:tgtEl>
                                        <p:attrNameLst>
                                          <p:attrName>style.visibility</p:attrName>
                                        </p:attrNameLst>
                                      </p:cBhvr>
                                      <p:to>
                                        <p:strVal val="visible"/>
                                      </p:to>
                                    </p:set>
                                    <p:anim calcmode="lin" valueType="num">
                                      <p:cBhvr>
                                        <p:cTn id="132" dur="1000" fill="hold"/>
                                        <p:tgtEl>
                                          <p:spTgt spid="33"/>
                                        </p:tgtEl>
                                        <p:attrNameLst>
                                          <p:attrName>ppt_w</p:attrName>
                                        </p:attrNameLst>
                                      </p:cBhvr>
                                      <p:tavLst>
                                        <p:tav tm="0">
                                          <p:val>
                                            <p:strVal val="#ppt_w*0.70"/>
                                          </p:val>
                                        </p:tav>
                                        <p:tav tm="100000">
                                          <p:val>
                                            <p:strVal val="#ppt_w"/>
                                          </p:val>
                                        </p:tav>
                                      </p:tavLst>
                                    </p:anim>
                                    <p:anim calcmode="lin" valueType="num">
                                      <p:cBhvr>
                                        <p:cTn id="133" dur="1000" fill="hold"/>
                                        <p:tgtEl>
                                          <p:spTgt spid="33"/>
                                        </p:tgtEl>
                                        <p:attrNameLst>
                                          <p:attrName>ppt_h</p:attrName>
                                        </p:attrNameLst>
                                      </p:cBhvr>
                                      <p:tavLst>
                                        <p:tav tm="0">
                                          <p:val>
                                            <p:strVal val="#ppt_h"/>
                                          </p:val>
                                        </p:tav>
                                        <p:tav tm="100000">
                                          <p:val>
                                            <p:strVal val="#ppt_h"/>
                                          </p:val>
                                        </p:tav>
                                      </p:tavLst>
                                    </p:anim>
                                    <p:animEffect transition="in" filter="fade">
                                      <p:cBhvr>
                                        <p:cTn id="134" dur="1000"/>
                                        <p:tgtEl>
                                          <p:spTgt spid="33"/>
                                        </p:tgtEl>
                                      </p:cBhvr>
                                    </p:animEffect>
                                  </p:childTnLst>
                                </p:cTn>
                              </p:par>
                              <p:par>
                                <p:cTn id="135" presetID="55" presetClass="entr" presetSubtype="0" fill="hold" grpId="0" nodeType="withEffect">
                                  <p:stCondLst>
                                    <p:cond delay="0"/>
                                  </p:stCondLst>
                                  <p:childTnLst>
                                    <p:set>
                                      <p:cBhvr>
                                        <p:cTn id="136" dur="1" fill="hold">
                                          <p:stCondLst>
                                            <p:cond delay="0"/>
                                          </p:stCondLst>
                                        </p:cTn>
                                        <p:tgtEl>
                                          <p:spTgt spid="34"/>
                                        </p:tgtEl>
                                        <p:attrNameLst>
                                          <p:attrName>style.visibility</p:attrName>
                                        </p:attrNameLst>
                                      </p:cBhvr>
                                      <p:to>
                                        <p:strVal val="visible"/>
                                      </p:to>
                                    </p:set>
                                    <p:anim calcmode="lin" valueType="num">
                                      <p:cBhvr>
                                        <p:cTn id="137" dur="1000" fill="hold"/>
                                        <p:tgtEl>
                                          <p:spTgt spid="34"/>
                                        </p:tgtEl>
                                        <p:attrNameLst>
                                          <p:attrName>ppt_w</p:attrName>
                                        </p:attrNameLst>
                                      </p:cBhvr>
                                      <p:tavLst>
                                        <p:tav tm="0">
                                          <p:val>
                                            <p:strVal val="#ppt_w*0.70"/>
                                          </p:val>
                                        </p:tav>
                                        <p:tav tm="100000">
                                          <p:val>
                                            <p:strVal val="#ppt_w"/>
                                          </p:val>
                                        </p:tav>
                                      </p:tavLst>
                                    </p:anim>
                                    <p:anim calcmode="lin" valueType="num">
                                      <p:cBhvr>
                                        <p:cTn id="138" dur="1000" fill="hold"/>
                                        <p:tgtEl>
                                          <p:spTgt spid="34"/>
                                        </p:tgtEl>
                                        <p:attrNameLst>
                                          <p:attrName>ppt_h</p:attrName>
                                        </p:attrNameLst>
                                      </p:cBhvr>
                                      <p:tavLst>
                                        <p:tav tm="0">
                                          <p:val>
                                            <p:strVal val="#ppt_h"/>
                                          </p:val>
                                        </p:tav>
                                        <p:tav tm="100000">
                                          <p:val>
                                            <p:strVal val="#ppt_h"/>
                                          </p:val>
                                        </p:tav>
                                      </p:tavLst>
                                    </p:anim>
                                    <p:animEffect transition="in" filter="fade">
                                      <p:cBhvr>
                                        <p:cTn id="139" dur="1000"/>
                                        <p:tgtEl>
                                          <p:spTgt spid="34"/>
                                        </p:tgtEl>
                                      </p:cBhvr>
                                    </p:animEffect>
                                  </p:childTnLst>
                                </p:cTn>
                              </p:par>
                              <p:par>
                                <p:cTn id="140" presetID="55" presetClass="entr" presetSubtype="0" fill="hold" grpId="0" nodeType="withEffect">
                                  <p:stCondLst>
                                    <p:cond delay="0"/>
                                  </p:stCondLst>
                                  <p:childTnLst>
                                    <p:set>
                                      <p:cBhvr>
                                        <p:cTn id="141" dur="1" fill="hold">
                                          <p:stCondLst>
                                            <p:cond delay="0"/>
                                          </p:stCondLst>
                                        </p:cTn>
                                        <p:tgtEl>
                                          <p:spTgt spid="35"/>
                                        </p:tgtEl>
                                        <p:attrNameLst>
                                          <p:attrName>style.visibility</p:attrName>
                                        </p:attrNameLst>
                                      </p:cBhvr>
                                      <p:to>
                                        <p:strVal val="visible"/>
                                      </p:to>
                                    </p:set>
                                    <p:anim calcmode="lin" valueType="num">
                                      <p:cBhvr>
                                        <p:cTn id="142" dur="1000" fill="hold"/>
                                        <p:tgtEl>
                                          <p:spTgt spid="35"/>
                                        </p:tgtEl>
                                        <p:attrNameLst>
                                          <p:attrName>ppt_w</p:attrName>
                                        </p:attrNameLst>
                                      </p:cBhvr>
                                      <p:tavLst>
                                        <p:tav tm="0">
                                          <p:val>
                                            <p:strVal val="#ppt_w*0.70"/>
                                          </p:val>
                                        </p:tav>
                                        <p:tav tm="100000">
                                          <p:val>
                                            <p:strVal val="#ppt_w"/>
                                          </p:val>
                                        </p:tav>
                                      </p:tavLst>
                                    </p:anim>
                                    <p:anim calcmode="lin" valueType="num">
                                      <p:cBhvr>
                                        <p:cTn id="143" dur="1000" fill="hold"/>
                                        <p:tgtEl>
                                          <p:spTgt spid="35"/>
                                        </p:tgtEl>
                                        <p:attrNameLst>
                                          <p:attrName>ppt_h</p:attrName>
                                        </p:attrNameLst>
                                      </p:cBhvr>
                                      <p:tavLst>
                                        <p:tav tm="0">
                                          <p:val>
                                            <p:strVal val="#ppt_h"/>
                                          </p:val>
                                        </p:tav>
                                        <p:tav tm="100000">
                                          <p:val>
                                            <p:strVal val="#ppt_h"/>
                                          </p:val>
                                        </p:tav>
                                      </p:tavLst>
                                    </p:anim>
                                    <p:animEffect transition="in" filter="fade">
                                      <p:cBhvr>
                                        <p:cTn id="144" dur="1000"/>
                                        <p:tgtEl>
                                          <p:spTgt spid="35"/>
                                        </p:tgtEl>
                                      </p:cBhvr>
                                    </p:animEffect>
                                  </p:childTnLst>
                                </p:cTn>
                              </p:par>
                              <p:par>
                                <p:cTn id="145" presetID="55" presetClass="entr" presetSubtype="0" fill="hold" grpId="0" nodeType="withEffect">
                                  <p:stCondLst>
                                    <p:cond delay="0"/>
                                  </p:stCondLst>
                                  <p:childTnLst>
                                    <p:set>
                                      <p:cBhvr>
                                        <p:cTn id="146" dur="1" fill="hold">
                                          <p:stCondLst>
                                            <p:cond delay="0"/>
                                          </p:stCondLst>
                                        </p:cTn>
                                        <p:tgtEl>
                                          <p:spTgt spid="36"/>
                                        </p:tgtEl>
                                        <p:attrNameLst>
                                          <p:attrName>style.visibility</p:attrName>
                                        </p:attrNameLst>
                                      </p:cBhvr>
                                      <p:to>
                                        <p:strVal val="visible"/>
                                      </p:to>
                                    </p:set>
                                    <p:anim calcmode="lin" valueType="num">
                                      <p:cBhvr>
                                        <p:cTn id="147" dur="1000" fill="hold"/>
                                        <p:tgtEl>
                                          <p:spTgt spid="36"/>
                                        </p:tgtEl>
                                        <p:attrNameLst>
                                          <p:attrName>ppt_w</p:attrName>
                                        </p:attrNameLst>
                                      </p:cBhvr>
                                      <p:tavLst>
                                        <p:tav tm="0">
                                          <p:val>
                                            <p:strVal val="#ppt_w*0.70"/>
                                          </p:val>
                                        </p:tav>
                                        <p:tav tm="100000">
                                          <p:val>
                                            <p:strVal val="#ppt_w"/>
                                          </p:val>
                                        </p:tav>
                                      </p:tavLst>
                                    </p:anim>
                                    <p:anim calcmode="lin" valueType="num">
                                      <p:cBhvr>
                                        <p:cTn id="148" dur="1000" fill="hold"/>
                                        <p:tgtEl>
                                          <p:spTgt spid="36"/>
                                        </p:tgtEl>
                                        <p:attrNameLst>
                                          <p:attrName>ppt_h</p:attrName>
                                        </p:attrNameLst>
                                      </p:cBhvr>
                                      <p:tavLst>
                                        <p:tav tm="0">
                                          <p:val>
                                            <p:strVal val="#ppt_h"/>
                                          </p:val>
                                        </p:tav>
                                        <p:tav tm="100000">
                                          <p:val>
                                            <p:strVal val="#ppt_h"/>
                                          </p:val>
                                        </p:tav>
                                      </p:tavLst>
                                    </p:anim>
                                    <p:animEffect transition="in" filter="fade">
                                      <p:cBhvr>
                                        <p:cTn id="149" dur="1000"/>
                                        <p:tgtEl>
                                          <p:spTgt spid="36"/>
                                        </p:tgtEl>
                                      </p:cBhvr>
                                    </p:animEffect>
                                  </p:childTnLst>
                                </p:cTn>
                              </p:par>
                              <p:par>
                                <p:cTn id="150" presetID="55" presetClass="entr" presetSubtype="0" fill="hold" grpId="0" nodeType="withEffect">
                                  <p:stCondLst>
                                    <p:cond delay="0"/>
                                  </p:stCondLst>
                                  <p:childTnLst>
                                    <p:set>
                                      <p:cBhvr>
                                        <p:cTn id="151" dur="1" fill="hold">
                                          <p:stCondLst>
                                            <p:cond delay="0"/>
                                          </p:stCondLst>
                                        </p:cTn>
                                        <p:tgtEl>
                                          <p:spTgt spid="37"/>
                                        </p:tgtEl>
                                        <p:attrNameLst>
                                          <p:attrName>style.visibility</p:attrName>
                                        </p:attrNameLst>
                                      </p:cBhvr>
                                      <p:to>
                                        <p:strVal val="visible"/>
                                      </p:to>
                                    </p:set>
                                    <p:anim calcmode="lin" valueType="num">
                                      <p:cBhvr>
                                        <p:cTn id="152" dur="1000" fill="hold"/>
                                        <p:tgtEl>
                                          <p:spTgt spid="37"/>
                                        </p:tgtEl>
                                        <p:attrNameLst>
                                          <p:attrName>ppt_w</p:attrName>
                                        </p:attrNameLst>
                                      </p:cBhvr>
                                      <p:tavLst>
                                        <p:tav tm="0">
                                          <p:val>
                                            <p:strVal val="#ppt_w*0.70"/>
                                          </p:val>
                                        </p:tav>
                                        <p:tav tm="100000">
                                          <p:val>
                                            <p:strVal val="#ppt_w"/>
                                          </p:val>
                                        </p:tav>
                                      </p:tavLst>
                                    </p:anim>
                                    <p:anim calcmode="lin" valueType="num">
                                      <p:cBhvr>
                                        <p:cTn id="153" dur="1000" fill="hold"/>
                                        <p:tgtEl>
                                          <p:spTgt spid="37"/>
                                        </p:tgtEl>
                                        <p:attrNameLst>
                                          <p:attrName>ppt_h</p:attrName>
                                        </p:attrNameLst>
                                      </p:cBhvr>
                                      <p:tavLst>
                                        <p:tav tm="0">
                                          <p:val>
                                            <p:strVal val="#ppt_h"/>
                                          </p:val>
                                        </p:tav>
                                        <p:tav tm="100000">
                                          <p:val>
                                            <p:strVal val="#ppt_h"/>
                                          </p:val>
                                        </p:tav>
                                      </p:tavLst>
                                    </p:anim>
                                    <p:animEffect transition="in" filter="fade">
                                      <p:cBhvr>
                                        <p:cTn id="154" dur="1000"/>
                                        <p:tgtEl>
                                          <p:spTgt spid="37"/>
                                        </p:tgtEl>
                                      </p:cBhvr>
                                    </p:animEffect>
                                  </p:childTnLst>
                                </p:cTn>
                              </p:par>
                            </p:childTnLst>
                          </p:cTn>
                        </p:par>
                      </p:childTnLst>
                    </p:cTn>
                  </p:par>
                  <p:par>
                    <p:cTn id="155" fill="hold">
                      <p:stCondLst>
                        <p:cond delay="indefinite"/>
                      </p:stCondLst>
                      <p:childTnLst>
                        <p:par>
                          <p:cTn id="156" fill="hold">
                            <p:stCondLst>
                              <p:cond delay="0"/>
                            </p:stCondLst>
                            <p:childTnLst>
                              <p:par>
                                <p:cTn id="157" presetID="55" presetClass="entr" presetSubtype="0" fill="hold" grpId="0" nodeType="clickEffect">
                                  <p:stCondLst>
                                    <p:cond delay="0"/>
                                  </p:stCondLst>
                                  <p:childTnLst>
                                    <p:set>
                                      <p:cBhvr>
                                        <p:cTn id="158" dur="1" fill="hold">
                                          <p:stCondLst>
                                            <p:cond delay="0"/>
                                          </p:stCondLst>
                                        </p:cTn>
                                        <p:tgtEl>
                                          <p:spTgt spid="38"/>
                                        </p:tgtEl>
                                        <p:attrNameLst>
                                          <p:attrName>style.visibility</p:attrName>
                                        </p:attrNameLst>
                                      </p:cBhvr>
                                      <p:to>
                                        <p:strVal val="visible"/>
                                      </p:to>
                                    </p:set>
                                    <p:anim calcmode="lin" valueType="num">
                                      <p:cBhvr>
                                        <p:cTn id="159" dur="1000" fill="hold"/>
                                        <p:tgtEl>
                                          <p:spTgt spid="38"/>
                                        </p:tgtEl>
                                        <p:attrNameLst>
                                          <p:attrName>ppt_w</p:attrName>
                                        </p:attrNameLst>
                                      </p:cBhvr>
                                      <p:tavLst>
                                        <p:tav tm="0">
                                          <p:val>
                                            <p:strVal val="#ppt_w*0.70"/>
                                          </p:val>
                                        </p:tav>
                                        <p:tav tm="100000">
                                          <p:val>
                                            <p:strVal val="#ppt_w"/>
                                          </p:val>
                                        </p:tav>
                                      </p:tavLst>
                                    </p:anim>
                                    <p:anim calcmode="lin" valueType="num">
                                      <p:cBhvr>
                                        <p:cTn id="160" dur="1000" fill="hold"/>
                                        <p:tgtEl>
                                          <p:spTgt spid="38"/>
                                        </p:tgtEl>
                                        <p:attrNameLst>
                                          <p:attrName>ppt_h</p:attrName>
                                        </p:attrNameLst>
                                      </p:cBhvr>
                                      <p:tavLst>
                                        <p:tav tm="0">
                                          <p:val>
                                            <p:strVal val="#ppt_h"/>
                                          </p:val>
                                        </p:tav>
                                        <p:tav tm="100000">
                                          <p:val>
                                            <p:strVal val="#ppt_h"/>
                                          </p:val>
                                        </p:tav>
                                      </p:tavLst>
                                    </p:anim>
                                    <p:animEffect transition="in" filter="fade">
                                      <p:cBhvr>
                                        <p:cTn id="161" dur="1000"/>
                                        <p:tgtEl>
                                          <p:spTgt spid="38"/>
                                        </p:tgtEl>
                                      </p:cBhvr>
                                    </p:animEffect>
                                  </p:childTnLst>
                                </p:cTn>
                              </p:par>
                              <p:par>
                                <p:cTn id="162" presetID="55" presetClass="entr" presetSubtype="0" fill="hold" grpId="0" nodeType="withEffect">
                                  <p:stCondLst>
                                    <p:cond delay="0"/>
                                  </p:stCondLst>
                                  <p:childTnLst>
                                    <p:set>
                                      <p:cBhvr>
                                        <p:cTn id="163" dur="1" fill="hold">
                                          <p:stCondLst>
                                            <p:cond delay="0"/>
                                          </p:stCondLst>
                                        </p:cTn>
                                        <p:tgtEl>
                                          <p:spTgt spid="39"/>
                                        </p:tgtEl>
                                        <p:attrNameLst>
                                          <p:attrName>style.visibility</p:attrName>
                                        </p:attrNameLst>
                                      </p:cBhvr>
                                      <p:to>
                                        <p:strVal val="visible"/>
                                      </p:to>
                                    </p:set>
                                    <p:anim calcmode="lin" valueType="num">
                                      <p:cBhvr>
                                        <p:cTn id="164" dur="1000" fill="hold"/>
                                        <p:tgtEl>
                                          <p:spTgt spid="39"/>
                                        </p:tgtEl>
                                        <p:attrNameLst>
                                          <p:attrName>ppt_w</p:attrName>
                                        </p:attrNameLst>
                                      </p:cBhvr>
                                      <p:tavLst>
                                        <p:tav tm="0">
                                          <p:val>
                                            <p:strVal val="#ppt_w*0.70"/>
                                          </p:val>
                                        </p:tav>
                                        <p:tav tm="100000">
                                          <p:val>
                                            <p:strVal val="#ppt_w"/>
                                          </p:val>
                                        </p:tav>
                                      </p:tavLst>
                                    </p:anim>
                                    <p:anim calcmode="lin" valueType="num">
                                      <p:cBhvr>
                                        <p:cTn id="165" dur="1000" fill="hold"/>
                                        <p:tgtEl>
                                          <p:spTgt spid="39"/>
                                        </p:tgtEl>
                                        <p:attrNameLst>
                                          <p:attrName>ppt_h</p:attrName>
                                        </p:attrNameLst>
                                      </p:cBhvr>
                                      <p:tavLst>
                                        <p:tav tm="0">
                                          <p:val>
                                            <p:strVal val="#ppt_h"/>
                                          </p:val>
                                        </p:tav>
                                        <p:tav tm="100000">
                                          <p:val>
                                            <p:strVal val="#ppt_h"/>
                                          </p:val>
                                        </p:tav>
                                      </p:tavLst>
                                    </p:anim>
                                    <p:animEffect transition="in" filter="fade">
                                      <p:cBhvr>
                                        <p:cTn id="166" dur="1000"/>
                                        <p:tgtEl>
                                          <p:spTgt spid="39"/>
                                        </p:tgtEl>
                                      </p:cBhvr>
                                    </p:animEffect>
                                  </p:childTnLst>
                                </p:cTn>
                              </p:par>
                              <p:par>
                                <p:cTn id="167" presetID="55" presetClass="entr" presetSubtype="0" fill="hold" grpId="0" nodeType="withEffect">
                                  <p:stCondLst>
                                    <p:cond delay="0"/>
                                  </p:stCondLst>
                                  <p:childTnLst>
                                    <p:set>
                                      <p:cBhvr>
                                        <p:cTn id="168" dur="1" fill="hold">
                                          <p:stCondLst>
                                            <p:cond delay="0"/>
                                          </p:stCondLst>
                                        </p:cTn>
                                        <p:tgtEl>
                                          <p:spTgt spid="40"/>
                                        </p:tgtEl>
                                        <p:attrNameLst>
                                          <p:attrName>style.visibility</p:attrName>
                                        </p:attrNameLst>
                                      </p:cBhvr>
                                      <p:to>
                                        <p:strVal val="visible"/>
                                      </p:to>
                                    </p:set>
                                    <p:anim calcmode="lin" valueType="num">
                                      <p:cBhvr>
                                        <p:cTn id="169" dur="1000" fill="hold"/>
                                        <p:tgtEl>
                                          <p:spTgt spid="40"/>
                                        </p:tgtEl>
                                        <p:attrNameLst>
                                          <p:attrName>ppt_w</p:attrName>
                                        </p:attrNameLst>
                                      </p:cBhvr>
                                      <p:tavLst>
                                        <p:tav tm="0">
                                          <p:val>
                                            <p:strVal val="#ppt_w*0.70"/>
                                          </p:val>
                                        </p:tav>
                                        <p:tav tm="100000">
                                          <p:val>
                                            <p:strVal val="#ppt_w"/>
                                          </p:val>
                                        </p:tav>
                                      </p:tavLst>
                                    </p:anim>
                                    <p:anim calcmode="lin" valueType="num">
                                      <p:cBhvr>
                                        <p:cTn id="170" dur="1000" fill="hold"/>
                                        <p:tgtEl>
                                          <p:spTgt spid="40"/>
                                        </p:tgtEl>
                                        <p:attrNameLst>
                                          <p:attrName>ppt_h</p:attrName>
                                        </p:attrNameLst>
                                      </p:cBhvr>
                                      <p:tavLst>
                                        <p:tav tm="0">
                                          <p:val>
                                            <p:strVal val="#ppt_h"/>
                                          </p:val>
                                        </p:tav>
                                        <p:tav tm="100000">
                                          <p:val>
                                            <p:strVal val="#ppt_h"/>
                                          </p:val>
                                        </p:tav>
                                      </p:tavLst>
                                    </p:anim>
                                    <p:animEffect transition="in" filter="fade">
                                      <p:cBhvr>
                                        <p:cTn id="171" dur="1000"/>
                                        <p:tgtEl>
                                          <p:spTgt spid="40"/>
                                        </p:tgtEl>
                                      </p:cBhvr>
                                    </p:animEffect>
                                  </p:childTnLst>
                                </p:cTn>
                              </p:par>
                              <p:par>
                                <p:cTn id="172" presetID="55" presetClass="entr" presetSubtype="0" fill="hold" grpId="0" nodeType="withEffect">
                                  <p:stCondLst>
                                    <p:cond delay="0"/>
                                  </p:stCondLst>
                                  <p:childTnLst>
                                    <p:set>
                                      <p:cBhvr>
                                        <p:cTn id="173" dur="1" fill="hold">
                                          <p:stCondLst>
                                            <p:cond delay="0"/>
                                          </p:stCondLst>
                                        </p:cTn>
                                        <p:tgtEl>
                                          <p:spTgt spid="41"/>
                                        </p:tgtEl>
                                        <p:attrNameLst>
                                          <p:attrName>style.visibility</p:attrName>
                                        </p:attrNameLst>
                                      </p:cBhvr>
                                      <p:to>
                                        <p:strVal val="visible"/>
                                      </p:to>
                                    </p:set>
                                    <p:anim calcmode="lin" valueType="num">
                                      <p:cBhvr>
                                        <p:cTn id="174" dur="1000" fill="hold"/>
                                        <p:tgtEl>
                                          <p:spTgt spid="41"/>
                                        </p:tgtEl>
                                        <p:attrNameLst>
                                          <p:attrName>ppt_w</p:attrName>
                                        </p:attrNameLst>
                                      </p:cBhvr>
                                      <p:tavLst>
                                        <p:tav tm="0">
                                          <p:val>
                                            <p:strVal val="#ppt_w*0.70"/>
                                          </p:val>
                                        </p:tav>
                                        <p:tav tm="100000">
                                          <p:val>
                                            <p:strVal val="#ppt_w"/>
                                          </p:val>
                                        </p:tav>
                                      </p:tavLst>
                                    </p:anim>
                                    <p:anim calcmode="lin" valueType="num">
                                      <p:cBhvr>
                                        <p:cTn id="175" dur="1000" fill="hold"/>
                                        <p:tgtEl>
                                          <p:spTgt spid="41"/>
                                        </p:tgtEl>
                                        <p:attrNameLst>
                                          <p:attrName>ppt_h</p:attrName>
                                        </p:attrNameLst>
                                      </p:cBhvr>
                                      <p:tavLst>
                                        <p:tav tm="0">
                                          <p:val>
                                            <p:strVal val="#ppt_h"/>
                                          </p:val>
                                        </p:tav>
                                        <p:tav tm="100000">
                                          <p:val>
                                            <p:strVal val="#ppt_h"/>
                                          </p:val>
                                        </p:tav>
                                      </p:tavLst>
                                    </p:anim>
                                    <p:animEffect transition="in" filter="fade">
                                      <p:cBhvr>
                                        <p:cTn id="176" dur="1000"/>
                                        <p:tgtEl>
                                          <p:spTgt spid="41"/>
                                        </p:tgtEl>
                                      </p:cBhvr>
                                    </p:animEffect>
                                  </p:childTnLst>
                                </p:cTn>
                              </p:par>
                              <p:par>
                                <p:cTn id="177" presetID="55" presetClass="entr" presetSubtype="0" fill="hold" grpId="0" nodeType="withEffect">
                                  <p:stCondLst>
                                    <p:cond delay="0"/>
                                  </p:stCondLst>
                                  <p:childTnLst>
                                    <p:set>
                                      <p:cBhvr>
                                        <p:cTn id="178" dur="1" fill="hold">
                                          <p:stCondLst>
                                            <p:cond delay="0"/>
                                          </p:stCondLst>
                                        </p:cTn>
                                        <p:tgtEl>
                                          <p:spTgt spid="42"/>
                                        </p:tgtEl>
                                        <p:attrNameLst>
                                          <p:attrName>style.visibility</p:attrName>
                                        </p:attrNameLst>
                                      </p:cBhvr>
                                      <p:to>
                                        <p:strVal val="visible"/>
                                      </p:to>
                                    </p:set>
                                    <p:anim calcmode="lin" valueType="num">
                                      <p:cBhvr>
                                        <p:cTn id="179" dur="1000" fill="hold"/>
                                        <p:tgtEl>
                                          <p:spTgt spid="42"/>
                                        </p:tgtEl>
                                        <p:attrNameLst>
                                          <p:attrName>ppt_w</p:attrName>
                                        </p:attrNameLst>
                                      </p:cBhvr>
                                      <p:tavLst>
                                        <p:tav tm="0">
                                          <p:val>
                                            <p:strVal val="#ppt_w*0.70"/>
                                          </p:val>
                                        </p:tav>
                                        <p:tav tm="100000">
                                          <p:val>
                                            <p:strVal val="#ppt_w"/>
                                          </p:val>
                                        </p:tav>
                                      </p:tavLst>
                                    </p:anim>
                                    <p:anim calcmode="lin" valueType="num">
                                      <p:cBhvr>
                                        <p:cTn id="180" dur="1000" fill="hold"/>
                                        <p:tgtEl>
                                          <p:spTgt spid="42"/>
                                        </p:tgtEl>
                                        <p:attrNameLst>
                                          <p:attrName>ppt_h</p:attrName>
                                        </p:attrNameLst>
                                      </p:cBhvr>
                                      <p:tavLst>
                                        <p:tav tm="0">
                                          <p:val>
                                            <p:strVal val="#ppt_h"/>
                                          </p:val>
                                        </p:tav>
                                        <p:tav tm="100000">
                                          <p:val>
                                            <p:strVal val="#ppt_h"/>
                                          </p:val>
                                        </p:tav>
                                      </p:tavLst>
                                    </p:anim>
                                    <p:animEffect transition="in" filter="fade">
                                      <p:cBhvr>
                                        <p:cTn id="181" dur="1000"/>
                                        <p:tgtEl>
                                          <p:spTgt spid="42"/>
                                        </p:tgtEl>
                                      </p:cBhvr>
                                    </p:animEffect>
                                  </p:childTnLst>
                                </p:cTn>
                              </p:par>
                              <p:par>
                                <p:cTn id="182" presetID="55" presetClass="entr" presetSubtype="0" fill="hold" grpId="0" nodeType="withEffect">
                                  <p:stCondLst>
                                    <p:cond delay="0"/>
                                  </p:stCondLst>
                                  <p:childTnLst>
                                    <p:set>
                                      <p:cBhvr>
                                        <p:cTn id="183" dur="1" fill="hold">
                                          <p:stCondLst>
                                            <p:cond delay="0"/>
                                          </p:stCondLst>
                                        </p:cTn>
                                        <p:tgtEl>
                                          <p:spTgt spid="43"/>
                                        </p:tgtEl>
                                        <p:attrNameLst>
                                          <p:attrName>style.visibility</p:attrName>
                                        </p:attrNameLst>
                                      </p:cBhvr>
                                      <p:to>
                                        <p:strVal val="visible"/>
                                      </p:to>
                                    </p:set>
                                    <p:anim calcmode="lin" valueType="num">
                                      <p:cBhvr>
                                        <p:cTn id="184" dur="1000" fill="hold"/>
                                        <p:tgtEl>
                                          <p:spTgt spid="43"/>
                                        </p:tgtEl>
                                        <p:attrNameLst>
                                          <p:attrName>ppt_w</p:attrName>
                                        </p:attrNameLst>
                                      </p:cBhvr>
                                      <p:tavLst>
                                        <p:tav tm="0">
                                          <p:val>
                                            <p:strVal val="#ppt_w*0.70"/>
                                          </p:val>
                                        </p:tav>
                                        <p:tav tm="100000">
                                          <p:val>
                                            <p:strVal val="#ppt_w"/>
                                          </p:val>
                                        </p:tav>
                                      </p:tavLst>
                                    </p:anim>
                                    <p:anim calcmode="lin" valueType="num">
                                      <p:cBhvr>
                                        <p:cTn id="185" dur="1000" fill="hold"/>
                                        <p:tgtEl>
                                          <p:spTgt spid="43"/>
                                        </p:tgtEl>
                                        <p:attrNameLst>
                                          <p:attrName>ppt_h</p:attrName>
                                        </p:attrNameLst>
                                      </p:cBhvr>
                                      <p:tavLst>
                                        <p:tav tm="0">
                                          <p:val>
                                            <p:strVal val="#ppt_h"/>
                                          </p:val>
                                        </p:tav>
                                        <p:tav tm="100000">
                                          <p:val>
                                            <p:strVal val="#ppt_h"/>
                                          </p:val>
                                        </p:tav>
                                      </p:tavLst>
                                    </p:anim>
                                    <p:animEffect transition="in" filter="fade">
                                      <p:cBhvr>
                                        <p:cTn id="186" dur="1000"/>
                                        <p:tgtEl>
                                          <p:spTgt spid="43"/>
                                        </p:tgtEl>
                                      </p:cBhvr>
                                    </p:animEffect>
                                  </p:childTnLst>
                                </p:cTn>
                              </p:par>
                              <p:par>
                                <p:cTn id="187" presetID="55" presetClass="entr" presetSubtype="0" fill="hold" grpId="0" nodeType="withEffect">
                                  <p:stCondLst>
                                    <p:cond delay="0"/>
                                  </p:stCondLst>
                                  <p:childTnLst>
                                    <p:set>
                                      <p:cBhvr>
                                        <p:cTn id="188" dur="1" fill="hold">
                                          <p:stCondLst>
                                            <p:cond delay="0"/>
                                          </p:stCondLst>
                                        </p:cTn>
                                        <p:tgtEl>
                                          <p:spTgt spid="44"/>
                                        </p:tgtEl>
                                        <p:attrNameLst>
                                          <p:attrName>style.visibility</p:attrName>
                                        </p:attrNameLst>
                                      </p:cBhvr>
                                      <p:to>
                                        <p:strVal val="visible"/>
                                      </p:to>
                                    </p:set>
                                    <p:anim calcmode="lin" valueType="num">
                                      <p:cBhvr>
                                        <p:cTn id="189" dur="1000" fill="hold"/>
                                        <p:tgtEl>
                                          <p:spTgt spid="44"/>
                                        </p:tgtEl>
                                        <p:attrNameLst>
                                          <p:attrName>ppt_w</p:attrName>
                                        </p:attrNameLst>
                                      </p:cBhvr>
                                      <p:tavLst>
                                        <p:tav tm="0">
                                          <p:val>
                                            <p:strVal val="#ppt_w*0.70"/>
                                          </p:val>
                                        </p:tav>
                                        <p:tav tm="100000">
                                          <p:val>
                                            <p:strVal val="#ppt_w"/>
                                          </p:val>
                                        </p:tav>
                                      </p:tavLst>
                                    </p:anim>
                                    <p:anim calcmode="lin" valueType="num">
                                      <p:cBhvr>
                                        <p:cTn id="190" dur="1000" fill="hold"/>
                                        <p:tgtEl>
                                          <p:spTgt spid="44"/>
                                        </p:tgtEl>
                                        <p:attrNameLst>
                                          <p:attrName>ppt_h</p:attrName>
                                        </p:attrNameLst>
                                      </p:cBhvr>
                                      <p:tavLst>
                                        <p:tav tm="0">
                                          <p:val>
                                            <p:strVal val="#ppt_h"/>
                                          </p:val>
                                        </p:tav>
                                        <p:tav tm="100000">
                                          <p:val>
                                            <p:strVal val="#ppt_h"/>
                                          </p:val>
                                        </p:tav>
                                      </p:tavLst>
                                    </p:anim>
                                    <p:animEffect transition="in" filter="fade">
                                      <p:cBhvr>
                                        <p:cTn id="191" dur="1000"/>
                                        <p:tgtEl>
                                          <p:spTgt spid="44"/>
                                        </p:tgtEl>
                                      </p:cBhvr>
                                    </p:animEffect>
                                  </p:childTnLst>
                                </p:cTn>
                              </p:par>
                              <p:par>
                                <p:cTn id="192" presetID="55" presetClass="entr" presetSubtype="0" fill="hold" grpId="0" nodeType="withEffect">
                                  <p:stCondLst>
                                    <p:cond delay="0"/>
                                  </p:stCondLst>
                                  <p:childTnLst>
                                    <p:set>
                                      <p:cBhvr>
                                        <p:cTn id="193" dur="1" fill="hold">
                                          <p:stCondLst>
                                            <p:cond delay="0"/>
                                          </p:stCondLst>
                                        </p:cTn>
                                        <p:tgtEl>
                                          <p:spTgt spid="45"/>
                                        </p:tgtEl>
                                        <p:attrNameLst>
                                          <p:attrName>style.visibility</p:attrName>
                                        </p:attrNameLst>
                                      </p:cBhvr>
                                      <p:to>
                                        <p:strVal val="visible"/>
                                      </p:to>
                                    </p:set>
                                    <p:anim calcmode="lin" valueType="num">
                                      <p:cBhvr>
                                        <p:cTn id="194" dur="1000" fill="hold"/>
                                        <p:tgtEl>
                                          <p:spTgt spid="45"/>
                                        </p:tgtEl>
                                        <p:attrNameLst>
                                          <p:attrName>ppt_w</p:attrName>
                                        </p:attrNameLst>
                                      </p:cBhvr>
                                      <p:tavLst>
                                        <p:tav tm="0">
                                          <p:val>
                                            <p:strVal val="#ppt_w*0.70"/>
                                          </p:val>
                                        </p:tav>
                                        <p:tav tm="100000">
                                          <p:val>
                                            <p:strVal val="#ppt_w"/>
                                          </p:val>
                                        </p:tav>
                                      </p:tavLst>
                                    </p:anim>
                                    <p:anim calcmode="lin" valueType="num">
                                      <p:cBhvr>
                                        <p:cTn id="195" dur="1000" fill="hold"/>
                                        <p:tgtEl>
                                          <p:spTgt spid="45"/>
                                        </p:tgtEl>
                                        <p:attrNameLst>
                                          <p:attrName>ppt_h</p:attrName>
                                        </p:attrNameLst>
                                      </p:cBhvr>
                                      <p:tavLst>
                                        <p:tav tm="0">
                                          <p:val>
                                            <p:strVal val="#ppt_h"/>
                                          </p:val>
                                        </p:tav>
                                        <p:tav tm="100000">
                                          <p:val>
                                            <p:strVal val="#ppt_h"/>
                                          </p:val>
                                        </p:tav>
                                      </p:tavLst>
                                    </p:anim>
                                    <p:animEffect transition="in" filter="fade">
                                      <p:cBhvr>
                                        <p:cTn id="196" dur="1000"/>
                                        <p:tgtEl>
                                          <p:spTgt spid="45"/>
                                        </p:tgtEl>
                                      </p:cBhvr>
                                    </p:animEffect>
                                  </p:childTnLst>
                                </p:cTn>
                              </p:par>
                              <p:par>
                                <p:cTn id="197" presetID="55" presetClass="entr" presetSubtype="0" fill="hold" grpId="0" nodeType="withEffect">
                                  <p:stCondLst>
                                    <p:cond delay="0"/>
                                  </p:stCondLst>
                                  <p:childTnLst>
                                    <p:set>
                                      <p:cBhvr>
                                        <p:cTn id="198" dur="1" fill="hold">
                                          <p:stCondLst>
                                            <p:cond delay="0"/>
                                          </p:stCondLst>
                                        </p:cTn>
                                        <p:tgtEl>
                                          <p:spTgt spid="46"/>
                                        </p:tgtEl>
                                        <p:attrNameLst>
                                          <p:attrName>style.visibility</p:attrName>
                                        </p:attrNameLst>
                                      </p:cBhvr>
                                      <p:to>
                                        <p:strVal val="visible"/>
                                      </p:to>
                                    </p:set>
                                    <p:anim calcmode="lin" valueType="num">
                                      <p:cBhvr>
                                        <p:cTn id="199" dur="1000" fill="hold"/>
                                        <p:tgtEl>
                                          <p:spTgt spid="46"/>
                                        </p:tgtEl>
                                        <p:attrNameLst>
                                          <p:attrName>ppt_w</p:attrName>
                                        </p:attrNameLst>
                                      </p:cBhvr>
                                      <p:tavLst>
                                        <p:tav tm="0">
                                          <p:val>
                                            <p:strVal val="#ppt_w*0.70"/>
                                          </p:val>
                                        </p:tav>
                                        <p:tav tm="100000">
                                          <p:val>
                                            <p:strVal val="#ppt_w"/>
                                          </p:val>
                                        </p:tav>
                                      </p:tavLst>
                                    </p:anim>
                                    <p:anim calcmode="lin" valueType="num">
                                      <p:cBhvr>
                                        <p:cTn id="200" dur="1000" fill="hold"/>
                                        <p:tgtEl>
                                          <p:spTgt spid="46"/>
                                        </p:tgtEl>
                                        <p:attrNameLst>
                                          <p:attrName>ppt_h</p:attrName>
                                        </p:attrNameLst>
                                      </p:cBhvr>
                                      <p:tavLst>
                                        <p:tav tm="0">
                                          <p:val>
                                            <p:strVal val="#ppt_h"/>
                                          </p:val>
                                        </p:tav>
                                        <p:tav tm="100000">
                                          <p:val>
                                            <p:strVal val="#ppt_h"/>
                                          </p:val>
                                        </p:tav>
                                      </p:tavLst>
                                    </p:anim>
                                    <p:animEffect transition="in" filter="fade">
                                      <p:cBhvr>
                                        <p:cTn id="201" dur="1000"/>
                                        <p:tgtEl>
                                          <p:spTgt spid="46"/>
                                        </p:tgtEl>
                                      </p:cBhvr>
                                    </p:animEffect>
                                  </p:childTnLst>
                                </p:cTn>
                              </p:par>
                              <p:par>
                                <p:cTn id="202" presetID="55" presetClass="entr" presetSubtype="0" fill="hold" grpId="0" nodeType="withEffect">
                                  <p:stCondLst>
                                    <p:cond delay="0"/>
                                  </p:stCondLst>
                                  <p:childTnLst>
                                    <p:set>
                                      <p:cBhvr>
                                        <p:cTn id="203" dur="1" fill="hold">
                                          <p:stCondLst>
                                            <p:cond delay="0"/>
                                          </p:stCondLst>
                                        </p:cTn>
                                        <p:tgtEl>
                                          <p:spTgt spid="47"/>
                                        </p:tgtEl>
                                        <p:attrNameLst>
                                          <p:attrName>style.visibility</p:attrName>
                                        </p:attrNameLst>
                                      </p:cBhvr>
                                      <p:to>
                                        <p:strVal val="visible"/>
                                      </p:to>
                                    </p:set>
                                    <p:anim calcmode="lin" valueType="num">
                                      <p:cBhvr>
                                        <p:cTn id="204" dur="1000" fill="hold"/>
                                        <p:tgtEl>
                                          <p:spTgt spid="47"/>
                                        </p:tgtEl>
                                        <p:attrNameLst>
                                          <p:attrName>ppt_w</p:attrName>
                                        </p:attrNameLst>
                                      </p:cBhvr>
                                      <p:tavLst>
                                        <p:tav tm="0">
                                          <p:val>
                                            <p:strVal val="#ppt_w*0.70"/>
                                          </p:val>
                                        </p:tav>
                                        <p:tav tm="100000">
                                          <p:val>
                                            <p:strVal val="#ppt_w"/>
                                          </p:val>
                                        </p:tav>
                                      </p:tavLst>
                                    </p:anim>
                                    <p:anim calcmode="lin" valueType="num">
                                      <p:cBhvr>
                                        <p:cTn id="205" dur="1000" fill="hold"/>
                                        <p:tgtEl>
                                          <p:spTgt spid="47"/>
                                        </p:tgtEl>
                                        <p:attrNameLst>
                                          <p:attrName>ppt_h</p:attrName>
                                        </p:attrNameLst>
                                      </p:cBhvr>
                                      <p:tavLst>
                                        <p:tav tm="0">
                                          <p:val>
                                            <p:strVal val="#ppt_h"/>
                                          </p:val>
                                        </p:tav>
                                        <p:tav tm="100000">
                                          <p:val>
                                            <p:strVal val="#ppt_h"/>
                                          </p:val>
                                        </p:tav>
                                      </p:tavLst>
                                    </p:anim>
                                    <p:animEffect transition="in" filter="fade">
                                      <p:cBhvr>
                                        <p:cTn id="206" dur="1000"/>
                                        <p:tgtEl>
                                          <p:spTgt spid="47"/>
                                        </p:tgtEl>
                                      </p:cBhvr>
                                    </p:animEffect>
                                  </p:childTnLst>
                                </p:cTn>
                              </p:par>
                              <p:par>
                                <p:cTn id="207" presetID="55" presetClass="entr" presetSubtype="0" fill="hold" grpId="0" nodeType="withEffect">
                                  <p:stCondLst>
                                    <p:cond delay="0"/>
                                  </p:stCondLst>
                                  <p:childTnLst>
                                    <p:set>
                                      <p:cBhvr>
                                        <p:cTn id="208" dur="1" fill="hold">
                                          <p:stCondLst>
                                            <p:cond delay="0"/>
                                          </p:stCondLst>
                                        </p:cTn>
                                        <p:tgtEl>
                                          <p:spTgt spid="48"/>
                                        </p:tgtEl>
                                        <p:attrNameLst>
                                          <p:attrName>style.visibility</p:attrName>
                                        </p:attrNameLst>
                                      </p:cBhvr>
                                      <p:to>
                                        <p:strVal val="visible"/>
                                      </p:to>
                                    </p:set>
                                    <p:anim calcmode="lin" valueType="num">
                                      <p:cBhvr>
                                        <p:cTn id="209" dur="1000" fill="hold"/>
                                        <p:tgtEl>
                                          <p:spTgt spid="48"/>
                                        </p:tgtEl>
                                        <p:attrNameLst>
                                          <p:attrName>ppt_w</p:attrName>
                                        </p:attrNameLst>
                                      </p:cBhvr>
                                      <p:tavLst>
                                        <p:tav tm="0">
                                          <p:val>
                                            <p:strVal val="#ppt_w*0.70"/>
                                          </p:val>
                                        </p:tav>
                                        <p:tav tm="100000">
                                          <p:val>
                                            <p:strVal val="#ppt_w"/>
                                          </p:val>
                                        </p:tav>
                                      </p:tavLst>
                                    </p:anim>
                                    <p:anim calcmode="lin" valueType="num">
                                      <p:cBhvr>
                                        <p:cTn id="210" dur="1000" fill="hold"/>
                                        <p:tgtEl>
                                          <p:spTgt spid="48"/>
                                        </p:tgtEl>
                                        <p:attrNameLst>
                                          <p:attrName>ppt_h</p:attrName>
                                        </p:attrNameLst>
                                      </p:cBhvr>
                                      <p:tavLst>
                                        <p:tav tm="0">
                                          <p:val>
                                            <p:strVal val="#ppt_h"/>
                                          </p:val>
                                        </p:tav>
                                        <p:tav tm="100000">
                                          <p:val>
                                            <p:strVal val="#ppt_h"/>
                                          </p:val>
                                        </p:tav>
                                      </p:tavLst>
                                    </p:anim>
                                    <p:animEffect transition="in" filter="fade">
                                      <p:cBhvr>
                                        <p:cTn id="211" dur="1000"/>
                                        <p:tgtEl>
                                          <p:spTgt spid="48"/>
                                        </p:tgtEl>
                                      </p:cBhvr>
                                    </p:animEffect>
                                  </p:childTnLst>
                                </p:cTn>
                              </p:par>
                              <p:par>
                                <p:cTn id="212" presetID="55" presetClass="entr" presetSubtype="0"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1000" fill="hold"/>
                                        <p:tgtEl>
                                          <p:spTgt spid="49"/>
                                        </p:tgtEl>
                                        <p:attrNameLst>
                                          <p:attrName>ppt_w</p:attrName>
                                        </p:attrNameLst>
                                      </p:cBhvr>
                                      <p:tavLst>
                                        <p:tav tm="0">
                                          <p:val>
                                            <p:strVal val="#ppt_w*0.70"/>
                                          </p:val>
                                        </p:tav>
                                        <p:tav tm="100000">
                                          <p:val>
                                            <p:strVal val="#ppt_w"/>
                                          </p:val>
                                        </p:tav>
                                      </p:tavLst>
                                    </p:anim>
                                    <p:anim calcmode="lin" valueType="num">
                                      <p:cBhvr>
                                        <p:cTn id="215" dur="1000" fill="hold"/>
                                        <p:tgtEl>
                                          <p:spTgt spid="49"/>
                                        </p:tgtEl>
                                        <p:attrNameLst>
                                          <p:attrName>ppt_h</p:attrName>
                                        </p:attrNameLst>
                                      </p:cBhvr>
                                      <p:tavLst>
                                        <p:tav tm="0">
                                          <p:val>
                                            <p:strVal val="#ppt_h"/>
                                          </p:val>
                                        </p:tav>
                                        <p:tav tm="100000">
                                          <p:val>
                                            <p:strVal val="#ppt_h"/>
                                          </p:val>
                                        </p:tav>
                                      </p:tavLst>
                                    </p:anim>
                                    <p:animEffect transition="in" filter="fade">
                                      <p:cBhvr>
                                        <p:cTn id="216" dur="1000"/>
                                        <p:tgtEl>
                                          <p:spTgt spid="49"/>
                                        </p:tgtEl>
                                      </p:cBhvr>
                                    </p:animEffect>
                                  </p:childTnLst>
                                </p:cTn>
                              </p:par>
                              <p:par>
                                <p:cTn id="217" presetID="55" presetClass="entr" presetSubtype="0" fill="hold" grpId="0" nodeType="withEffect">
                                  <p:stCondLst>
                                    <p:cond delay="0"/>
                                  </p:stCondLst>
                                  <p:childTnLst>
                                    <p:set>
                                      <p:cBhvr>
                                        <p:cTn id="218" dur="1" fill="hold">
                                          <p:stCondLst>
                                            <p:cond delay="0"/>
                                          </p:stCondLst>
                                        </p:cTn>
                                        <p:tgtEl>
                                          <p:spTgt spid="50"/>
                                        </p:tgtEl>
                                        <p:attrNameLst>
                                          <p:attrName>style.visibility</p:attrName>
                                        </p:attrNameLst>
                                      </p:cBhvr>
                                      <p:to>
                                        <p:strVal val="visible"/>
                                      </p:to>
                                    </p:set>
                                    <p:anim calcmode="lin" valueType="num">
                                      <p:cBhvr>
                                        <p:cTn id="219" dur="1000" fill="hold"/>
                                        <p:tgtEl>
                                          <p:spTgt spid="50"/>
                                        </p:tgtEl>
                                        <p:attrNameLst>
                                          <p:attrName>ppt_w</p:attrName>
                                        </p:attrNameLst>
                                      </p:cBhvr>
                                      <p:tavLst>
                                        <p:tav tm="0">
                                          <p:val>
                                            <p:strVal val="#ppt_w*0.70"/>
                                          </p:val>
                                        </p:tav>
                                        <p:tav tm="100000">
                                          <p:val>
                                            <p:strVal val="#ppt_w"/>
                                          </p:val>
                                        </p:tav>
                                      </p:tavLst>
                                    </p:anim>
                                    <p:anim calcmode="lin" valueType="num">
                                      <p:cBhvr>
                                        <p:cTn id="220" dur="1000" fill="hold"/>
                                        <p:tgtEl>
                                          <p:spTgt spid="50"/>
                                        </p:tgtEl>
                                        <p:attrNameLst>
                                          <p:attrName>ppt_h</p:attrName>
                                        </p:attrNameLst>
                                      </p:cBhvr>
                                      <p:tavLst>
                                        <p:tav tm="0">
                                          <p:val>
                                            <p:strVal val="#ppt_h"/>
                                          </p:val>
                                        </p:tav>
                                        <p:tav tm="100000">
                                          <p:val>
                                            <p:strVal val="#ppt_h"/>
                                          </p:val>
                                        </p:tav>
                                      </p:tavLst>
                                    </p:anim>
                                    <p:animEffect transition="in" filter="fade">
                                      <p:cBhvr>
                                        <p:cTn id="221" dur="1000"/>
                                        <p:tgtEl>
                                          <p:spTgt spid="50"/>
                                        </p:tgtEl>
                                      </p:cBhvr>
                                    </p:animEffect>
                                  </p:childTnLst>
                                </p:cTn>
                              </p:par>
                              <p:par>
                                <p:cTn id="222" presetID="55" presetClass="entr" presetSubtype="0" fill="hold" grpId="0" nodeType="withEffect">
                                  <p:stCondLst>
                                    <p:cond delay="0"/>
                                  </p:stCondLst>
                                  <p:childTnLst>
                                    <p:set>
                                      <p:cBhvr>
                                        <p:cTn id="223" dur="1" fill="hold">
                                          <p:stCondLst>
                                            <p:cond delay="0"/>
                                          </p:stCondLst>
                                        </p:cTn>
                                        <p:tgtEl>
                                          <p:spTgt spid="51"/>
                                        </p:tgtEl>
                                        <p:attrNameLst>
                                          <p:attrName>style.visibility</p:attrName>
                                        </p:attrNameLst>
                                      </p:cBhvr>
                                      <p:to>
                                        <p:strVal val="visible"/>
                                      </p:to>
                                    </p:set>
                                    <p:anim calcmode="lin" valueType="num">
                                      <p:cBhvr>
                                        <p:cTn id="224" dur="1000" fill="hold"/>
                                        <p:tgtEl>
                                          <p:spTgt spid="51"/>
                                        </p:tgtEl>
                                        <p:attrNameLst>
                                          <p:attrName>ppt_w</p:attrName>
                                        </p:attrNameLst>
                                      </p:cBhvr>
                                      <p:tavLst>
                                        <p:tav tm="0">
                                          <p:val>
                                            <p:strVal val="#ppt_w*0.70"/>
                                          </p:val>
                                        </p:tav>
                                        <p:tav tm="100000">
                                          <p:val>
                                            <p:strVal val="#ppt_w"/>
                                          </p:val>
                                        </p:tav>
                                      </p:tavLst>
                                    </p:anim>
                                    <p:anim calcmode="lin" valueType="num">
                                      <p:cBhvr>
                                        <p:cTn id="225" dur="1000" fill="hold"/>
                                        <p:tgtEl>
                                          <p:spTgt spid="51"/>
                                        </p:tgtEl>
                                        <p:attrNameLst>
                                          <p:attrName>ppt_h</p:attrName>
                                        </p:attrNameLst>
                                      </p:cBhvr>
                                      <p:tavLst>
                                        <p:tav tm="0">
                                          <p:val>
                                            <p:strVal val="#ppt_h"/>
                                          </p:val>
                                        </p:tav>
                                        <p:tav tm="100000">
                                          <p:val>
                                            <p:strVal val="#ppt_h"/>
                                          </p:val>
                                        </p:tav>
                                      </p:tavLst>
                                    </p:anim>
                                    <p:animEffect transition="in" filter="fade">
                                      <p:cBhvr>
                                        <p:cTn id="226" dur="1000"/>
                                        <p:tgtEl>
                                          <p:spTgt spid="51"/>
                                        </p:tgtEl>
                                      </p:cBhvr>
                                    </p:animEffect>
                                  </p:childTnLst>
                                </p:cTn>
                              </p:par>
                              <p:par>
                                <p:cTn id="227" presetID="55" presetClass="entr" presetSubtype="0" fill="hold" grpId="0" nodeType="withEffect">
                                  <p:stCondLst>
                                    <p:cond delay="0"/>
                                  </p:stCondLst>
                                  <p:childTnLst>
                                    <p:set>
                                      <p:cBhvr>
                                        <p:cTn id="228" dur="1" fill="hold">
                                          <p:stCondLst>
                                            <p:cond delay="0"/>
                                          </p:stCondLst>
                                        </p:cTn>
                                        <p:tgtEl>
                                          <p:spTgt spid="52"/>
                                        </p:tgtEl>
                                        <p:attrNameLst>
                                          <p:attrName>style.visibility</p:attrName>
                                        </p:attrNameLst>
                                      </p:cBhvr>
                                      <p:to>
                                        <p:strVal val="visible"/>
                                      </p:to>
                                    </p:set>
                                    <p:anim calcmode="lin" valueType="num">
                                      <p:cBhvr>
                                        <p:cTn id="229" dur="1000" fill="hold"/>
                                        <p:tgtEl>
                                          <p:spTgt spid="52"/>
                                        </p:tgtEl>
                                        <p:attrNameLst>
                                          <p:attrName>ppt_w</p:attrName>
                                        </p:attrNameLst>
                                      </p:cBhvr>
                                      <p:tavLst>
                                        <p:tav tm="0">
                                          <p:val>
                                            <p:strVal val="#ppt_w*0.70"/>
                                          </p:val>
                                        </p:tav>
                                        <p:tav tm="100000">
                                          <p:val>
                                            <p:strVal val="#ppt_w"/>
                                          </p:val>
                                        </p:tav>
                                      </p:tavLst>
                                    </p:anim>
                                    <p:anim calcmode="lin" valueType="num">
                                      <p:cBhvr>
                                        <p:cTn id="230" dur="1000" fill="hold"/>
                                        <p:tgtEl>
                                          <p:spTgt spid="52"/>
                                        </p:tgtEl>
                                        <p:attrNameLst>
                                          <p:attrName>ppt_h</p:attrName>
                                        </p:attrNameLst>
                                      </p:cBhvr>
                                      <p:tavLst>
                                        <p:tav tm="0">
                                          <p:val>
                                            <p:strVal val="#ppt_h"/>
                                          </p:val>
                                        </p:tav>
                                        <p:tav tm="100000">
                                          <p:val>
                                            <p:strVal val="#ppt_h"/>
                                          </p:val>
                                        </p:tav>
                                      </p:tavLst>
                                    </p:anim>
                                    <p:animEffect transition="in" filter="fade">
                                      <p:cBhvr>
                                        <p:cTn id="231" dur="1000"/>
                                        <p:tgtEl>
                                          <p:spTgt spid="52"/>
                                        </p:tgtEl>
                                      </p:cBhvr>
                                    </p:animEffect>
                                  </p:childTnLst>
                                </p:cTn>
                              </p:par>
                              <p:par>
                                <p:cTn id="232" presetID="55" presetClass="entr" presetSubtype="0" fill="hold" grpId="0" nodeType="withEffect">
                                  <p:stCondLst>
                                    <p:cond delay="0"/>
                                  </p:stCondLst>
                                  <p:childTnLst>
                                    <p:set>
                                      <p:cBhvr>
                                        <p:cTn id="233" dur="1" fill="hold">
                                          <p:stCondLst>
                                            <p:cond delay="0"/>
                                          </p:stCondLst>
                                        </p:cTn>
                                        <p:tgtEl>
                                          <p:spTgt spid="53"/>
                                        </p:tgtEl>
                                        <p:attrNameLst>
                                          <p:attrName>style.visibility</p:attrName>
                                        </p:attrNameLst>
                                      </p:cBhvr>
                                      <p:to>
                                        <p:strVal val="visible"/>
                                      </p:to>
                                    </p:set>
                                    <p:anim calcmode="lin" valueType="num">
                                      <p:cBhvr>
                                        <p:cTn id="234" dur="1000" fill="hold"/>
                                        <p:tgtEl>
                                          <p:spTgt spid="53"/>
                                        </p:tgtEl>
                                        <p:attrNameLst>
                                          <p:attrName>ppt_w</p:attrName>
                                        </p:attrNameLst>
                                      </p:cBhvr>
                                      <p:tavLst>
                                        <p:tav tm="0">
                                          <p:val>
                                            <p:strVal val="#ppt_w*0.70"/>
                                          </p:val>
                                        </p:tav>
                                        <p:tav tm="100000">
                                          <p:val>
                                            <p:strVal val="#ppt_w"/>
                                          </p:val>
                                        </p:tav>
                                      </p:tavLst>
                                    </p:anim>
                                    <p:anim calcmode="lin" valueType="num">
                                      <p:cBhvr>
                                        <p:cTn id="235" dur="1000" fill="hold"/>
                                        <p:tgtEl>
                                          <p:spTgt spid="53"/>
                                        </p:tgtEl>
                                        <p:attrNameLst>
                                          <p:attrName>ppt_h</p:attrName>
                                        </p:attrNameLst>
                                      </p:cBhvr>
                                      <p:tavLst>
                                        <p:tav tm="0">
                                          <p:val>
                                            <p:strVal val="#ppt_h"/>
                                          </p:val>
                                        </p:tav>
                                        <p:tav tm="100000">
                                          <p:val>
                                            <p:strVal val="#ppt_h"/>
                                          </p:val>
                                        </p:tav>
                                      </p:tavLst>
                                    </p:anim>
                                    <p:animEffect transition="in" filter="fade">
                                      <p:cBhvr>
                                        <p:cTn id="236" dur="1000"/>
                                        <p:tgtEl>
                                          <p:spTgt spid="53"/>
                                        </p:tgtEl>
                                      </p:cBhvr>
                                    </p:animEffect>
                                  </p:childTnLst>
                                </p:cTn>
                              </p:par>
                              <p:par>
                                <p:cTn id="237" presetID="55" presetClass="entr" presetSubtype="0" fill="hold" grpId="0" nodeType="withEffect">
                                  <p:stCondLst>
                                    <p:cond delay="0"/>
                                  </p:stCondLst>
                                  <p:childTnLst>
                                    <p:set>
                                      <p:cBhvr>
                                        <p:cTn id="238" dur="1" fill="hold">
                                          <p:stCondLst>
                                            <p:cond delay="0"/>
                                          </p:stCondLst>
                                        </p:cTn>
                                        <p:tgtEl>
                                          <p:spTgt spid="54"/>
                                        </p:tgtEl>
                                        <p:attrNameLst>
                                          <p:attrName>style.visibility</p:attrName>
                                        </p:attrNameLst>
                                      </p:cBhvr>
                                      <p:to>
                                        <p:strVal val="visible"/>
                                      </p:to>
                                    </p:set>
                                    <p:anim calcmode="lin" valueType="num">
                                      <p:cBhvr>
                                        <p:cTn id="239" dur="1000" fill="hold"/>
                                        <p:tgtEl>
                                          <p:spTgt spid="54"/>
                                        </p:tgtEl>
                                        <p:attrNameLst>
                                          <p:attrName>ppt_w</p:attrName>
                                        </p:attrNameLst>
                                      </p:cBhvr>
                                      <p:tavLst>
                                        <p:tav tm="0">
                                          <p:val>
                                            <p:strVal val="#ppt_w*0.70"/>
                                          </p:val>
                                        </p:tav>
                                        <p:tav tm="100000">
                                          <p:val>
                                            <p:strVal val="#ppt_w"/>
                                          </p:val>
                                        </p:tav>
                                      </p:tavLst>
                                    </p:anim>
                                    <p:anim calcmode="lin" valueType="num">
                                      <p:cBhvr>
                                        <p:cTn id="240" dur="1000" fill="hold"/>
                                        <p:tgtEl>
                                          <p:spTgt spid="54"/>
                                        </p:tgtEl>
                                        <p:attrNameLst>
                                          <p:attrName>ppt_h</p:attrName>
                                        </p:attrNameLst>
                                      </p:cBhvr>
                                      <p:tavLst>
                                        <p:tav tm="0">
                                          <p:val>
                                            <p:strVal val="#ppt_h"/>
                                          </p:val>
                                        </p:tav>
                                        <p:tav tm="100000">
                                          <p:val>
                                            <p:strVal val="#ppt_h"/>
                                          </p:val>
                                        </p:tav>
                                      </p:tavLst>
                                    </p:anim>
                                    <p:animEffect transition="in" filter="fade">
                                      <p:cBhvr>
                                        <p:cTn id="241" dur="1000"/>
                                        <p:tgtEl>
                                          <p:spTgt spid="54"/>
                                        </p:tgtEl>
                                      </p:cBhvr>
                                    </p:animEffect>
                                  </p:childTnLst>
                                </p:cTn>
                              </p:par>
                              <p:par>
                                <p:cTn id="242" presetID="55" presetClass="entr" presetSubtype="0" fill="hold" grpId="0" nodeType="withEffect">
                                  <p:stCondLst>
                                    <p:cond delay="0"/>
                                  </p:stCondLst>
                                  <p:childTnLst>
                                    <p:set>
                                      <p:cBhvr>
                                        <p:cTn id="243" dur="1" fill="hold">
                                          <p:stCondLst>
                                            <p:cond delay="0"/>
                                          </p:stCondLst>
                                        </p:cTn>
                                        <p:tgtEl>
                                          <p:spTgt spid="55"/>
                                        </p:tgtEl>
                                        <p:attrNameLst>
                                          <p:attrName>style.visibility</p:attrName>
                                        </p:attrNameLst>
                                      </p:cBhvr>
                                      <p:to>
                                        <p:strVal val="visible"/>
                                      </p:to>
                                    </p:set>
                                    <p:anim calcmode="lin" valueType="num">
                                      <p:cBhvr>
                                        <p:cTn id="244" dur="1000" fill="hold"/>
                                        <p:tgtEl>
                                          <p:spTgt spid="55"/>
                                        </p:tgtEl>
                                        <p:attrNameLst>
                                          <p:attrName>ppt_w</p:attrName>
                                        </p:attrNameLst>
                                      </p:cBhvr>
                                      <p:tavLst>
                                        <p:tav tm="0">
                                          <p:val>
                                            <p:strVal val="#ppt_w*0.70"/>
                                          </p:val>
                                        </p:tav>
                                        <p:tav tm="100000">
                                          <p:val>
                                            <p:strVal val="#ppt_w"/>
                                          </p:val>
                                        </p:tav>
                                      </p:tavLst>
                                    </p:anim>
                                    <p:anim calcmode="lin" valueType="num">
                                      <p:cBhvr>
                                        <p:cTn id="245" dur="1000" fill="hold"/>
                                        <p:tgtEl>
                                          <p:spTgt spid="55"/>
                                        </p:tgtEl>
                                        <p:attrNameLst>
                                          <p:attrName>ppt_h</p:attrName>
                                        </p:attrNameLst>
                                      </p:cBhvr>
                                      <p:tavLst>
                                        <p:tav tm="0">
                                          <p:val>
                                            <p:strVal val="#ppt_h"/>
                                          </p:val>
                                        </p:tav>
                                        <p:tav tm="100000">
                                          <p:val>
                                            <p:strVal val="#ppt_h"/>
                                          </p:val>
                                        </p:tav>
                                      </p:tavLst>
                                    </p:anim>
                                    <p:animEffect transition="in" filter="fade">
                                      <p:cBhvr>
                                        <p:cTn id="246" dur="1000"/>
                                        <p:tgtEl>
                                          <p:spTgt spid="55"/>
                                        </p:tgtEl>
                                      </p:cBhvr>
                                    </p:animEffect>
                                  </p:childTnLst>
                                </p:cTn>
                              </p:par>
                              <p:par>
                                <p:cTn id="247" presetID="55" presetClass="entr" presetSubtype="0" fill="hold" grpId="0" nodeType="withEffect">
                                  <p:stCondLst>
                                    <p:cond delay="0"/>
                                  </p:stCondLst>
                                  <p:childTnLst>
                                    <p:set>
                                      <p:cBhvr>
                                        <p:cTn id="248" dur="1" fill="hold">
                                          <p:stCondLst>
                                            <p:cond delay="0"/>
                                          </p:stCondLst>
                                        </p:cTn>
                                        <p:tgtEl>
                                          <p:spTgt spid="56"/>
                                        </p:tgtEl>
                                        <p:attrNameLst>
                                          <p:attrName>style.visibility</p:attrName>
                                        </p:attrNameLst>
                                      </p:cBhvr>
                                      <p:to>
                                        <p:strVal val="visible"/>
                                      </p:to>
                                    </p:set>
                                    <p:anim calcmode="lin" valueType="num">
                                      <p:cBhvr>
                                        <p:cTn id="249" dur="1000" fill="hold"/>
                                        <p:tgtEl>
                                          <p:spTgt spid="56"/>
                                        </p:tgtEl>
                                        <p:attrNameLst>
                                          <p:attrName>ppt_w</p:attrName>
                                        </p:attrNameLst>
                                      </p:cBhvr>
                                      <p:tavLst>
                                        <p:tav tm="0">
                                          <p:val>
                                            <p:strVal val="#ppt_w*0.70"/>
                                          </p:val>
                                        </p:tav>
                                        <p:tav tm="100000">
                                          <p:val>
                                            <p:strVal val="#ppt_w"/>
                                          </p:val>
                                        </p:tav>
                                      </p:tavLst>
                                    </p:anim>
                                    <p:anim calcmode="lin" valueType="num">
                                      <p:cBhvr>
                                        <p:cTn id="250" dur="1000" fill="hold"/>
                                        <p:tgtEl>
                                          <p:spTgt spid="56"/>
                                        </p:tgtEl>
                                        <p:attrNameLst>
                                          <p:attrName>ppt_h</p:attrName>
                                        </p:attrNameLst>
                                      </p:cBhvr>
                                      <p:tavLst>
                                        <p:tav tm="0">
                                          <p:val>
                                            <p:strVal val="#ppt_h"/>
                                          </p:val>
                                        </p:tav>
                                        <p:tav tm="100000">
                                          <p:val>
                                            <p:strVal val="#ppt_h"/>
                                          </p:val>
                                        </p:tav>
                                      </p:tavLst>
                                    </p:anim>
                                    <p:animEffect transition="in" filter="fade">
                                      <p:cBhvr>
                                        <p:cTn id="251" dur="1000"/>
                                        <p:tgtEl>
                                          <p:spTgt spid="56"/>
                                        </p:tgtEl>
                                      </p:cBhvr>
                                    </p:animEffect>
                                  </p:childTnLst>
                                </p:cTn>
                              </p:par>
                              <p:par>
                                <p:cTn id="252" presetID="55" presetClass="entr" presetSubtype="0" fill="hold" grpId="0" nodeType="withEffect">
                                  <p:stCondLst>
                                    <p:cond delay="0"/>
                                  </p:stCondLst>
                                  <p:childTnLst>
                                    <p:set>
                                      <p:cBhvr>
                                        <p:cTn id="253" dur="1" fill="hold">
                                          <p:stCondLst>
                                            <p:cond delay="0"/>
                                          </p:stCondLst>
                                        </p:cTn>
                                        <p:tgtEl>
                                          <p:spTgt spid="57"/>
                                        </p:tgtEl>
                                        <p:attrNameLst>
                                          <p:attrName>style.visibility</p:attrName>
                                        </p:attrNameLst>
                                      </p:cBhvr>
                                      <p:to>
                                        <p:strVal val="visible"/>
                                      </p:to>
                                    </p:set>
                                    <p:anim calcmode="lin" valueType="num">
                                      <p:cBhvr>
                                        <p:cTn id="254" dur="1000" fill="hold"/>
                                        <p:tgtEl>
                                          <p:spTgt spid="57"/>
                                        </p:tgtEl>
                                        <p:attrNameLst>
                                          <p:attrName>ppt_w</p:attrName>
                                        </p:attrNameLst>
                                      </p:cBhvr>
                                      <p:tavLst>
                                        <p:tav tm="0">
                                          <p:val>
                                            <p:strVal val="#ppt_w*0.70"/>
                                          </p:val>
                                        </p:tav>
                                        <p:tav tm="100000">
                                          <p:val>
                                            <p:strVal val="#ppt_w"/>
                                          </p:val>
                                        </p:tav>
                                      </p:tavLst>
                                    </p:anim>
                                    <p:anim calcmode="lin" valueType="num">
                                      <p:cBhvr>
                                        <p:cTn id="255" dur="1000" fill="hold"/>
                                        <p:tgtEl>
                                          <p:spTgt spid="57"/>
                                        </p:tgtEl>
                                        <p:attrNameLst>
                                          <p:attrName>ppt_h</p:attrName>
                                        </p:attrNameLst>
                                      </p:cBhvr>
                                      <p:tavLst>
                                        <p:tav tm="0">
                                          <p:val>
                                            <p:strVal val="#ppt_h"/>
                                          </p:val>
                                        </p:tav>
                                        <p:tav tm="100000">
                                          <p:val>
                                            <p:strVal val="#ppt_h"/>
                                          </p:val>
                                        </p:tav>
                                      </p:tavLst>
                                    </p:anim>
                                    <p:animEffect transition="in" filter="fade">
                                      <p:cBhvr>
                                        <p:cTn id="256" dur="1000"/>
                                        <p:tgtEl>
                                          <p:spTgt spid="57"/>
                                        </p:tgtEl>
                                      </p:cBhvr>
                                    </p:animEffect>
                                  </p:childTnLst>
                                </p:cTn>
                              </p:par>
                              <p:par>
                                <p:cTn id="257" presetID="55" presetClass="entr" presetSubtype="0" fill="hold" grpId="0" nodeType="withEffect">
                                  <p:stCondLst>
                                    <p:cond delay="0"/>
                                  </p:stCondLst>
                                  <p:childTnLst>
                                    <p:set>
                                      <p:cBhvr>
                                        <p:cTn id="258" dur="1" fill="hold">
                                          <p:stCondLst>
                                            <p:cond delay="0"/>
                                          </p:stCondLst>
                                        </p:cTn>
                                        <p:tgtEl>
                                          <p:spTgt spid="58"/>
                                        </p:tgtEl>
                                        <p:attrNameLst>
                                          <p:attrName>style.visibility</p:attrName>
                                        </p:attrNameLst>
                                      </p:cBhvr>
                                      <p:to>
                                        <p:strVal val="visible"/>
                                      </p:to>
                                    </p:set>
                                    <p:anim calcmode="lin" valueType="num">
                                      <p:cBhvr>
                                        <p:cTn id="259" dur="1000" fill="hold"/>
                                        <p:tgtEl>
                                          <p:spTgt spid="58"/>
                                        </p:tgtEl>
                                        <p:attrNameLst>
                                          <p:attrName>ppt_w</p:attrName>
                                        </p:attrNameLst>
                                      </p:cBhvr>
                                      <p:tavLst>
                                        <p:tav tm="0">
                                          <p:val>
                                            <p:strVal val="#ppt_w*0.70"/>
                                          </p:val>
                                        </p:tav>
                                        <p:tav tm="100000">
                                          <p:val>
                                            <p:strVal val="#ppt_w"/>
                                          </p:val>
                                        </p:tav>
                                      </p:tavLst>
                                    </p:anim>
                                    <p:anim calcmode="lin" valueType="num">
                                      <p:cBhvr>
                                        <p:cTn id="260" dur="1000" fill="hold"/>
                                        <p:tgtEl>
                                          <p:spTgt spid="58"/>
                                        </p:tgtEl>
                                        <p:attrNameLst>
                                          <p:attrName>ppt_h</p:attrName>
                                        </p:attrNameLst>
                                      </p:cBhvr>
                                      <p:tavLst>
                                        <p:tav tm="0">
                                          <p:val>
                                            <p:strVal val="#ppt_h"/>
                                          </p:val>
                                        </p:tav>
                                        <p:tav tm="100000">
                                          <p:val>
                                            <p:strVal val="#ppt_h"/>
                                          </p:val>
                                        </p:tav>
                                      </p:tavLst>
                                    </p:anim>
                                    <p:animEffect transition="in" filter="fade">
                                      <p:cBhvr>
                                        <p:cTn id="261" dur="1000"/>
                                        <p:tgtEl>
                                          <p:spTgt spid="58"/>
                                        </p:tgtEl>
                                      </p:cBhvr>
                                    </p:animEffect>
                                  </p:childTnLst>
                                </p:cTn>
                              </p:par>
                              <p:par>
                                <p:cTn id="262" presetID="55" presetClass="entr" presetSubtype="0" fill="hold" grpId="0" nodeType="withEffect">
                                  <p:stCondLst>
                                    <p:cond delay="0"/>
                                  </p:stCondLst>
                                  <p:childTnLst>
                                    <p:set>
                                      <p:cBhvr>
                                        <p:cTn id="263" dur="1" fill="hold">
                                          <p:stCondLst>
                                            <p:cond delay="0"/>
                                          </p:stCondLst>
                                        </p:cTn>
                                        <p:tgtEl>
                                          <p:spTgt spid="59"/>
                                        </p:tgtEl>
                                        <p:attrNameLst>
                                          <p:attrName>style.visibility</p:attrName>
                                        </p:attrNameLst>
                                      </p:cBhvr>
                                      <p:to>
                                        <p:strVal val="visible"/>
                                      </p:to>
                                    </p:set>
                                    <p:anim calcmode="lin" valueType="num">
                                      <p:cBhvr>
                                        <p:cTn id="264" dur="1000" fill="hold"/>
                                        <p:tgtEl>
                                          <p:spTgt spid="59"/>
                                        </p:tgtEl>
                                        <p:attrNameLst>
                                          <p:attrName>ppt_w</p:attrName>
                                        </p:attrNameLst>
                                      </p:cBhvr>
                                      <p:tavLst>
                                        <p:tav tm="0">
                                          <p:val>
                                            <p:strVal val="#ppt_w*0.70"/>
                                          </p:val>
                                        </p:tav>
                                        <p:tav tm="100000">
                                          <p:val>
                                            <p:strVal val="#ppt_w"/>
                                          </p:val>
                                        </p:tav>
                                      </p:tavLst>
                                    </p:anim>
                                    <p:anim calcmode="lin" valueType="num">
                                      <p:cBhvr>
                                        <p:cTn id="265" dur="1000" fill="hold"/>
                                        <p:tgtEl>
                                          <p:spTgt spid="59"/>
                                        </p:tgtEl>
                                        <p:attrNameLst>
                                          <p:attrName>ppt_h</p:attrName>
                                        </p:attrNameLst>
                                      </p:cBhvr>
                                      <p:tavLst>
                                        <p:tav tm="0">
                                          <p:val>
                                            <p:strVal val="#ppt_h"/>
                                          </p:val>
                                        </p:tav>
                                        <p:tav tm="100000">
                                          <p:val>
                                            <p:strVal val="#ppt_h"/>
                                          </p:val>
                                        </p:tav>
                                      </p:tavLst>
                                    </p:anim>
                                    <p:animEffect transition="in" filter="fade">
                                      <p:cBhvr>
                                        <p:cTn id="266" dur="1000"/>
                                        <p:tgtEl>
                                          <p:spTgt spid="59"/>
                                        </p:tgtEl>
                                      </p:cBhvr>
                                    </p:animEffect>
                                  </p:childTnLst>
                                </p:cTn>
                              </p:par>
                              <p:par>
                                <p:cTn id="267" presetID="55" presetClass="entr" presetSubtype="0" fill="hold" grpId="0" nodeType="withEffect">
                                  <p:stCondLst>
                                    <p:cond delay="0"/>
                                  </p:stCondLst>
                                  <p:childTnLst>
                                    <p:set>
                                      <p:cBhvr>
                                        <p:cTn id="268" dur="1" fill="hold">
                                          <p:stCondLst>
                                            <p:cond delay="0"/>
                                          </p:stCondLst>
                                        </p:cTn>
                                        <p:tgtEl>
                                          <p:spTgt spid="60"/>
                                        </p:tgtEl>
                                        <p:attrNameLst>
                                          <p:attrName>style.visibility</p:attrName>
                                        </p:attrNameLst>
                                      </p:cBhvr>
                                      <p:to>
                                        <p:strVal val="visible"/>
                                      </p:to>
                                    </p:set>
                                    <p:anim calcmode="lin" valueType="num">
                                      <p:cBhvr>
                                        <p:cTn id="269" dur="1000" fill="hold"/>
                                        <p:tgtEl>
                                          <p:spTgt spid="60"/>
                                        </p:tgtEl>
                                        <p:attrNameLst>
                                          <p:attrName>ppt_w</p:attrName>
                                        </p:attrNameLst>
                                      </p:cBhvr>
                                      <p:tavLst>
                                        <p:tav tm="0">
                                          <p:val>
                                            <p:strVal val="#ppt_w*0.70"/>
                                          </p:val>
                                        </p:tav>
                                        <p:tav tm="100000">
                                          <p:val>
                                            <p:strVal val="#ppt_w"/>
                                          </p:val>
                                        </p:tav>
                                      </p:tavLst>
                                    </p:anim>
                                    <p:anim calcmode="lin" valueType="num">
                                      <p:cBhvr>
                                        <p:cTn id="270" dur="1000" fill="hold"/>
                                        <p:tgtEl>
                                          <p:spTgt spid="60"/>
                                        </p:tgtEl>
                                        <p:attrNameLst>
                                          <p:attrName>ppt_h</p:attrName>
                                        </p:attrNameLst>
                                      </p:cBhvr>
                                      <p:tavLst>
                                        <p:tav tm="0">
                                          <p:val>
                                            <p:strVal val="#ppt_h"/>
                                          </p:val>
                                        </p:tav>
                                        <p:tav tm="100000">
                                          <p:val>
                                            <p:strVal val="#ppt_h"/>
                                          </p:val>
                                        </p:tav>
                                      </p:tavLst>
                                    </p:anim>
                                    <p:animEffect transition="in" filter="fade">
                                      <p:cBhvr>
                                        <p:cTn id="271" dur="1000"/>
                                        <p:tgtEl>
                                          <p:spTgt spid="60"/>
                                        </p:tgtEl>
                                      </p:cBhvr>
                                    </p:animEffect>
                                  </p:childTnLst>
                                </p:cTn>
                              </p:par>
                              <p:par>
                                <p:cTn id="272" presetID="55" presetClass="entr" presetSubtype="0" fill="hold" grpId="0" nodeType="withEffect">
                                  <p:stCondLst>
                                    <p:cond delay="0"/>
                                  </p:stCondLst>
                                  <p:childTnLst>
                                    <p:set>
                                      <p:cBhvr>
                                        <p:cTn id="273" dur="1" fill="hold">
                                          <p:stCondLst>
                                            <p:cond delay="0"/>
                                          </p:stCondLst>
                                        </p:cTn>
                                        <p:tgtEl>
                                          <p:spTgt spid="61"/>
                                        </p:tgtEl>
                                        <p:attrNameLst>
                                          <p:attrName>style.visibility</p:attrName>
                                        </p:attrNameLst>
                                      </p:cBhvr>
                                      <p:to>
                                        <p:strVal val="visible"/>
                                      </p:to>
                                    </p:set>
                                    <p:anim calcmode="lin" valueType="num">
                                      <p:cBhvr>
                                        <p:cTn id="274" dur="1000" fill="hold"/>
                                        <p:tgtEl>
                                          <p:spTgt spid="61"/>
                                        </p:tgtEl>
                                        <p:attrNameLst>
                                          <p:attrName>ppt_w</p:attrName>
                                        </p:attrNameLst>
                                      </p:cBhvr>
                                      <p:tavLst>
                                        <p:tav tm="0">
                                          <p:val>
                                            <p:strVal val="#ppt_w*0.70"/>
                                          </p:val>
                                        </p:tav>
                                        <p:tav tm="100000">
                                          <p:val>
                                            <p:strVal val="#ppt_w"/>
                                          </p:val>
                                        </p:tav>
                                      </p:tavLst>
                                    </p:anim>
                                    <p:anim calcmode="lin" valueType="num">
                                      <p:cBhvr>
                                        <p:cTn id="275" dur="1000" fill="hold"/>
                                        <p:tgtEl>
                                          <p:spTgt spid="61"/>
                                        </p:tgtEl>
                                        <p:attrNameLst>
                                          <p:attrName>ppt_h</p:attrName>
                                        </p:attrNameLst>
                                      </p:cBhvr>
                                      <p:tavLst>
                                        <p:tav tm="0">
                                          <p:val>
                                            <p:strVal val="#ppt_h"/>
                                          </p:val>
                                        </p:tav>
                                        <p:tav tm="100000">
                                          <p:val>
                                            <p:strVal val="#ppt_h"/>
                                          </p:val>
                                        </p:tav>
                                      </p:tavLst>
                                    </p:anim>
                                    <p:animEffect transition="in" filter="fade">
                                      <p:cBhvr>
                                        <p:cTn id="276" dur="1000"/>
                                        <p:tgtEl>
                                          <p:spTgt spid="61"/>
                                        </p:tgtEl>
                                      </p:cBhvr>
                                    </p:animEffect>
                                  </p:childTnLst>
                                </p:cTn>
                              </p:par>
                              <p:par>
                                <p:cTn id="277" presetID="55" presetClass="entr" presetSubtype="0" fill="hold" grpId="0" nodeType="withEffect">
                                  <p:stCondLst>
                                    <p:cond delay="0"/>
                                  </p:stCondLst>
                                  <p:childTnLst>
                                    <p:set>
                                      <p:cBhvr>
                                        <p:cTn id="278" dur="1" fill="hold">
                                          <p:stCondLst>
                                            <p:cond delay="0"/>
                                          </p:stCondLst>
                                        </p:cTn>
                                        <p:tgtEl>
                                          <p:spTgt spid="62"/>
                                        </p:tgtEl>
                                        <p:attrNameLst>
                                          <p:attrName>style.visibility</p:attrName>
                                        </p:attrNameLst>
                                      </p:cBhvr>
                                      <p:to>
                                        <p:strVal val="visible"/>
                                      </p:to>
                                    </p:set>
                                    <p:anim calcmode="lin" valueType="num">
                                      <p:cBhvr>
                                        <p:cTn id="279" dur="1000" fill="hold"/>
                                        <p:tgtEl>
                                          <p:spTgt spid="62"/>
                                        </p:tgtEl>
                                        <p:attrNameLst>
                                          <p:attrName>ppt_w</p:attrName>
                                        </p:attrNameLst>
                                      </p:cBhvr>
                                      <p:tavLst>
                                        <p:tav tm="0">
                                          <p:val>
                                            <p:strVal val="#ppt_w*0.70"/>
                                          </p:val>
                                        </p:tav>
                                        <p:tav tm="100000">
                                          <p:val>
                                            <p:strVal val="#ppt_w"/>
                                          </p:val>
                                        </p:tav>
                                      </p:tavLst>
                                    </p:anim>
                                    <p:anim calcmode="lin" valueType="num">
                                      <p:cBhvr>
                                        <p:cTn id="280" dur="1000" fill="hold"/>
                                        <p:tgtEl>
                                          <p:spTgt spid="62"/>
                                        </p:tgtEl>
                                        <p:attrNameLst>
                                          <p:attrName>ppt_h</p:attrName>
                                        </p:attrNameLst>
                                      </p:cBhvr>
                                      <p:tavLst>
                                        <p:tav tm="0">
                                          <p:val>
                                            <p:strVal val="#ppt_h"/>
                                          </p:val>
                                        </p:tav>
                                        <p:tav tm="100000">
                                          <p:val>
                                            <p:strVal val="#ppt_h"/>
                                          </p:val>
                                        </p:tav>
                                      </p:tavLst>
                                    </p:anim>
                                    <p:animEffect transition="in" filter="fade">
                                      <p:cBhvr>
                                        <p:cTn id="281" dur="1000"/>
                                        <p:tgtEl>
                                          <p:spTgt spid="62"/>
                                        </p:tgtEl>
                                      </p:cBhvr>
                                    </p:animEffect>
                                  </p:childTnLst>
                                </p:cTn>
                              </p:par>
                              <p:par>
                                <p:cTn id="282" presetID="55" presetClass="entr" presetSubtype="0" fill="hold" grpId="0" nodeType="withEffect">
                                  <p:stCondLst>
                                    <p:cond delay="0"/>
                                  </p:stCondLst>
                                  <p:childTnLst>
                                    <p:set>
                                      <p:cBhvr>
                                        <p:cTn id="283" dur="1" fill="hold">
                                          <p:stCondLst>
                                            <p:cond delay="0"/>
                                          </p:stCondLst>
                                        </p:cTn>
                                        <p:tgtEl>
                                          <p:spTgt spid="63"/>
                                        </p:tgtEl>
                                        <p:attrNameLst>
                                          <p:attrName>style.visibility</p:attrName>
                                        </p:attrNameLst>
                                      </p:cBhvr>
                                      <p:to>
                                        <p:strVal val="visible"/>
                                      </p:to>
                                    </p:set>
                                    <p:anim calcmode="lin" valueType="num">
                                      <p:cBhvr>
                                        <p:cTn id="284" dur="1000" fill="hold"/>
                                        <p:tgtEl>
                                          <p:spTgt spid="63"/>
                                        </p:tgtEl>
                                        <p:attrNameLst>
                                          <p:attrName>ppt_w</p:attrName>
                                        </p:attrNameLst>
                                      </p:cBhvr>
                                      <p:tavLst>
                                        <p:tav tm="0">
                                          <p:val>
                                            <p:strVal val="#ppt_w*0.70"/>
                                          </p:val>
                                        </p:tav>
                                        <p:tav tm="100000">
                                          <p:val>
                                            <p:strVal val="#ppt_w"/>
                                          </p:val>
                                        </p:tav>
                                      </p:tavLst>
                                    </p:anim>
                                    <p:anim calcmode="lin" valueType="num">
                                      <p:cBhvr>
                                        <p:cTn id="285" dur="1000" fill="hold"/>
                                        <p:tgtEl>
                                          <p:spTgt spid="63"/>
                                        </p:tgtEl>
                                        <p:attrNameLst>
                                          <p:attrName>ppt_h</p:attrName>
                                        </p:attrNameLst>
                                      </p:cBhvr>
                                      <p:tavLst>
                                        <p:tav tm="0">
                                          <p:val>
                                            <p:strVal val="#ppt_h"/>
                                          </p:val>
                                        </p:tav>
                                        <p:tav tm="100000">
                                          <p:val>
                                            <p:strVal val="#ppt_h"/>
                                          </p:val>
                                        </p:tav>
                                      </p:tavLst>
                                    </p:anim>
                                    <p:animEffect transition="in" filter="fade">
                                      <p:cBhvr>
                                        <p:cTn id="286" dur="1000"/>
                                        <p:tgtEl>
                                          <p:spTgt spid="63"/>
                                        </p:tgtEl>
                                      </p:cBhvr>
                                    </p:animEffect>
                                  </p:childTnLst>
                                </p:cTn>
                              </p:par>
                              <p:par>
                                <p:cTn id="287" presetID="55" presetClass="entr" presetSubtype="0" fill="hold" grpId="0" nodeType="withEffect">
                                  <p:stCondLst>
                                    <p:cond delay="0"/>
                                  </p:stCondLst>
                                  <p:childTnLst>
                                    <p:set>
                                      <p:cBhvr>
                                        <p:cTn id="288" dur="1" fill="hold">
                                          <p:stCondLst>
                                            <p:cond delay="0"/>
                                          </p:stCondLst>
                                        </p:cTn>
                                        <p:tgtEl>
                                          <p:spTgt spid="64"/>
                                        </p:tgtEl>
                                        <p:attrNameLst>
                                          <p:attrName>style.visibility</p:attrName>
                                        </p:attrNameLst>
                                      </p:cBhvr>
                                      <p:to>
                                        <p:strVal val="visible"/>
                                      </p:to>
                                    </p:set>
                                    <p:anim calcmode="lin" valueType="num">
                                      <p:cBhvr>
                                        <p:cTn id="289" dur="1000" fill="hold"/>
                                        <p:tgtEl>
                                          <p:spTgt spid="64"/>
                                        </p:tgtEl>
                                        <p:attrNameLst>
                                          <p:attrName>ppt_w</p:attrName>
                                        </p:attrNameLst>
                                      </p:cBhvr>
                                      <p:tavLst>
                                        <p:tav tm="0">
                                          <p:val>
                                            <p:strVal val="#ppt_w*0.70"/>
                                          </p:val>
                                        </p:tav>
                                        <p:tav tm="100000">
                                          <p:val>
                                            <p:strVal val="#ppt_w"/>
                                          </p:val>
                                        </p:tav>
                                      </p:tavLst>
                                    </p:anim>
                                    <p:anim calcmode="lin" valueType="num">
                                      <p:cBhvr>
                                        <p:cTn id="290" dur="1000" fill="hold"/>
                                        <p:tgtEl>
                                          <p:spTgt spid="64"/>
                                        </p:tgtEl>
                                        <p:attrNameLst>
                                          <p:attrName>ppt_h</p:attrName>
                                        </p:attrNameLst>
                                      </p:cBhvr>
                                      <p:tavLst>
                                        <p:tav tm="0">
                                          <p:val>
                                            <p:strVal val="#ppt_h"/>
                                          </p:val>
                                        </p:tav>
                                        <p:tav tm="100000">
                                          <p:val>
                                            <p:strVal val="#ppt_h"/>
                                          </p:val>
                                        </p:tav>
                                      </p:tavLst>
                                    </p:anim>
                                    <p:animEffect transition="in" filter="fade">
                                      <p:cBhvr>
                                        <p:cTn id="291" dur="1000"/>
                                        <p:tgtEl>
                                          <p:spTgt spid="64"/>
                                        </p:tgtEl>
                                      </p:cBhvr>
                                    </p:animEffect>
                                  </p:childTnLst>
                                </p:cTn>
                              </p:par>
                              <p:par>
                                <p:cTn id="292" presetID="55" presetClass="entr" presetSubtype="0" fill="hold" grpId="0" nodeType="withEffect">
                                  <p:stCondLst>
                                    <p:cond delay="0"/>
                                  </p:stCondLst>
                                  <p:childTnLst>
                                    <p:set>
                                      <p:cBhvr>
                                        <p:cTn id="293" dur="1" fill="hold">
                                          <p:stCondLst>
                                            <p:cond delay="0"/>
                                          </p:stCondLst>
                                        </p:cTn>
                                        <p:tgtEl>
                                          <p:spTgt spid="65"/>
                                        </p:tgtEl>
                                        <p:attrNameLst>
                                          <p:attrName>style.visibility</p:attrName>
                                        </p:attrNameLst>
                                      </p:cBhvr>
                                      <p:to>
                                        <p:strVal val="visible"/>
                                      </p:to>
                                    </p:set>
                                    <p:anim calcmode="lin" valueType="num">
                                      <p:cBhvr>
                                        <p:cTn id="294" dur="1000" fill="hold"/>
                                        <p:tgtEl>
                                          <p:spTgt spid="65"/>
                                        </p:tgtEl>
                                        <p:attrNameLst>
                                          <p:attrName>ppt_w</p:attrName>
                                        </p:attrNameLst>
                                      </p:cBhvr>
                                      <p:tavLst>
                                        <p:tav tm="0">
                                          <p:val>
                                            <p:strVal val="#ppt_w*0.70"/>
                                          </p:val>
                                        </p:tav>
                                        <p:tav tm="100000">
                                          <p:val>
                                            <p:strVal val="#ppt_w"/>
                                          </p:val>
                                        </p:tav>
                                      </p:tavLst>
                                    </p:anim>
                                    <p:anim calcmode="lin" valueType="num">
                                      <p:cBhvr>
                                        <p:cTn id="295" dur="1000" fill="hold"/>
                                        <p:tgtEl>
                                          <p:spTgt spid="65"/>
                                        </p:tgtEl>
                                        <p:attrNameLst>
                                          <p:attrName>ppt_h</p:attrName>
                                        </p:attrNameLst>
                                      </p:cBhvr>
                                      <p:tavLst>
                                        <p:tav tm="0">
                                          <p:val>
                                            <p:strVal val="#ppt_h"/>
                                          </p:val>
                                        </p:tav>
                                        <p:tav tm="100000">
                                          <p:val>
                                            <p:strVal val="#ppt_h"/>
                                          </p:val>
                                        </p:tav>
                                      </p:tavLst>
                                    </p:anim>
                                    <p:animEffect transition="in" filter="fade">
                                      <p:cBhvr>
                                        <p:cTn id="296" dur="1000"/>
                                        <p:tgtEl>
                                          <p:spTgt spid="65"/>
                                        </p:tgtEl>
                                      </p:cBhvr>
                                    </p:animEffect>
                                  </p:childTnLst>
                                </p:cTn>
                              </p:par>
                              <p:par>
                                <p:cTn id="297" presetID="55" presetClass="entr" presetSubtype="0" fill="hold" grpId="0" nodeType="withEffect">
                                  <p:stCondLst>
                                    <p:cond delay="0"/>
                                  </p:stCondLst>
                                  <p:childTnLst>
                                    <p:set>
                                      <p:cBhvr>
                                        <p:cTn id="298" dur="1" fill="hold">
                                          <p:stCondLst>
                                            <p:cond delay="0"/>
                                          </p:stCondLst>
                                        </p:cTn>
                                        <p:tgtEl>
                                          <p:spTgt spid="66"/>
                                        </p:tgtEl>
                                        <p:attrNameLst>
                                          <p:attrName>style.visibility</p:attrName>
                                        </p:attrNameLst>
                                      </p:cBhvr>
                                      <p:to>
                                        <p:strVal val="visible"/>
                                      </p:to>
                                    </p:set>
                                    <p:anim calcmode="lin" valueType="num">
                                      <p:cBhvr>
                                        <p:cTn id="299" dur="1000" fill="hold"/>
                                        <p:tgtEl>
                                          <p:spTgt spid="66"/>
                                        </p:tgtEl>
                                        <p:attrNameLst>
                                          <p:attrName>ppt_w</p:attrName>
                                        </p:attrNameLst>
                                      </p:cBhvr>
                                      <p:tavLst>
                                        <p:tav tm="0">
                                          <p:val>
                                            <p:strVal val="#ppt_w*0.70"/>
                                          </p:val>
                                        </p:tav>
                                        <p:tav tm="100000">
                                          <p:val>
                                            <p:strVal val="#ppt_w"/>
                                          </p:val>
                                        </p:tav>
                                      </p:tavLst>
                                    </p:anim>
                                    <p:anim calcmode="lin" valueType="num">
                                      <p:cBhvr>
                                        <p:cTn id="300" dur="1000" fill="hold"/>
                                        <p:tgtEl>
                                          <p:spTgt spid="66"/>
                                        </p:tgtEl>
                                        <p:attrNameLst>
                                          <p:attrName>ppt_h</p:attrName>
                                        </p:attrNameLst>
                                      </p:cBhvr>
                                      <p:tavLst>
                                        <p:tav tm="0">
                                          <p:val>
                                            <p:strVal val="#ppt_h"/>
                                          </p:val>
                                        </p:tav>
                                        <p:tav tm="100000">
                                          <p:val>
                                            <p:strVal val="#ppt_h"/>
                                          </p:val>
                                        </p:tav>
                                      </p:tavLst>
                                    </p:anim>
                                    <p:animEffect transition="in" filter="fade">
                                      <p:cBhvr>
                                        <p:cTn id="301" dur="1000"/>
                                        <p:tgtEl>
                                          <p:spTgt spid="66"/>
                                        </p:tgtEl>
                                      </p:cBhvr>
                                    </p:animEffect>
                                  </p:childTnLst>
                                </p:cTn>
                              </p:par>
                              <p:par>
                                <p:cTn id="302" presetID="55" presetClass="entr" presetSubtype="0" fill="hold" grpId="0" nodeType="withEffect">
                                  <p:stCondLst>
                                    <p:cond delay="0"/>
                                  </p:stCondLst>
                                  <p:childTnLst>
                                    <p:set>
                                      <p:cBhvr>
                                        <p:cTn id="303" dur="1" fill="hold">
                                          <p:stCondLst>
                                            <p:cond delay="0"/>
                                          </p:stCondLst>
                                        </p:cTn>
                                        <p:tgtEl>
                                          <p:spTgt spid="67"/>
                                        </p:tgtEl>
                                        <p:attrNameLst>
                                          <p:attrName>style.visibility</p:attrName>
                                        </p:attrNameLst>
                                      </p:cBhvr>
                                      <p:to>
                                        <p:strVal val="visible"/>
                                      </p:to>
                                    </p:set>
                                    <p:anim calcmode="lin" valueType="num">
                                      <p:cBhvr>
                                        <p:cTn id="304" dur="1000" fill="hold"/>
                                        <p:tgtEl>
                                          <p:spTgt spid="67"/>
                                        </p:tgtEl>
                                        <p:attrNameLst>
                                          <p:attrName>ppt_w</p:attrName>
                                        </p:attrNameLst>
                                      </p:cBhvr>
                                      <p:tavLst>
                                        <p:tav tm="0">
                                          <p:val>
                                            <p:strVal val="#ppt_w*0.70"/>
                                          </p:val>
                                        </p:tav>
                                        <p:tav tm="100000">
                                          <p:val>
                                            <p:strVal val="#ppt_w"/>
                                          </p:val>
                                        </p:tav>
                                      </p:tavLst>
                                    </p:anim>
                                    <p:anim calcmode="lin" valueType="num">
                                      <p:cBhvr>
                                        <p:cTn id="305" dur="1000" fill="hold"/>
                                        <p:tgtEl>
                                          <p:spTgt spid="67"/>
                                        </p:tgtEl>
                                        <p:attrNameLst>
                                          <p:attrName>ppt_h</p:attrName>
                                        </p:attrNameLst>
                                      </p:cBhvr>
                                      <p:tavLst>
                                        <p:tav tm="0">
                                          <p:val>
                                            <p:strVal val="#ppt_h"/>
                                          </p:val>
                                        </p:tav>
                                        <p:tav tm="100000">
                                          <p:val>
                                            <p:strVal val="#ppt_h"/>
                                          </p:val>
                                        </p:tav>
                                      </p:tavLst>
                                    </p:anim>
                                    <p:animEffect transition="in" filter="fade">
                                      <p:cBhvr>
                                        <p:cTn id="306" dur="1000"/>
                                        <p:tgtEl>
                                          <p:spTgt spid="67"/>
                                        </p:tgtEl>
                                      </p:cBhvr>
                                    </p:animEffect>
                                  </p:childTnLst>
                                </p:cTn>
                              </p:par>
                              <p:par>
                                <p:cTn id="307" presetID="55" presetClass="entr" presetSubtype="0" fill="hold" grpId="0" nodeType="withEffect">
                                  <p:stCondLst>
                                    <p:cond delay="0"/>
                                  </p:stCondLst>
                                  <p:childTnLst>
                                    <p:set>
                                      <p:cBhvr>
                                        <p:cTn id="308" dur="1" fill="hold">
                                          <p:stCondLst>
                                            <p:cond delay="0"/>
                                          </p:stCondLst>
                                        </p:cTn>
                                        <p:tgtEl>
                                          <p:spTgt spid="68"/>
                                        </p:tgtEl>
                                        <p:attrNameLst>
                                          <p:attrName>style.visibility</p:attrName>
                                        </p:attrNameLst>
                                      </p:cBhvr>
                                      <p:to>
                                        <p:strVal val="visible"/>
                                      </p:to>
                                    </p:set>
                                    <p:anim calcmode="lin" valueType="num">
                                      <p:cBhvr>
                                        <p:cTn id="309" dur="1000" fill="hold"/>
                                        <p:tgtEl>
                                          <p:spTgt spid="68"/>
                                        </p:tgtEl>
                                        <p:attrNameLst>
                                          <p:attrName>ppt_w</p:attrName>
                                        </p:attrNameLst>
                                      </p:cBhvr>
                                      <p:tavLst>
                                        <p:tav tm="0">
                                          <p:val>
                                            <p:strVal val="#ppt_w*0.70"/>
                                          </p:val>
                                        </p:tav>
                                        <p:tav tm="100000">
                                          <p:val>
                                            <p:strVal val="#ppt_w"/>
                                          </p:val>
                                        </p:tav>
                                      </p:tavLst>
                                    </p:anim>
                                    <p:anim calcmode="lin" valueType="num">
                                      <p:cBhvr>
                                        <p:cTn id="310" dur="1000" fill="hold"/>
                                        <p:tgtEl>
                                          <p:spTgt spid="68"/>
                                        </p:tgtEl>
                                        <p:attrNameLst>
                                          <p:attrName>ppt_h</p:attrName>
                                        </p:attrNameLst>
                                      </p:cBhvr>
                                      <p:tavLst>
                                        <p:tav tm="0">
                                          <p:val>
                                            <p:strVal val="#ppt_h"/>
                                          </p:val>
                                        </p:tav>
                                        <p:tav tm="100000">
                                          <p:val>
                                            <p:strVal val="#ppt_h"/>
                                          </p:val>
                                        </p:tav>
                                      </p:tavLst>
                                    </p:anim>
                                    <p:animEffect transition="in" filter="fade">
                                      <p:cBhvr>
                                        <p:cTn id="311" dur="1000"/>
                                        <p:tgtEl>
                                          <p:spTgt spid="68"/>
                                        </p:tgtEl>
                                      </p:cBhvr>
                                    </p:animEffect>
                                  </p:childTnLst>
                                </p:cTn>
                              </p:par>
                              <p:par>
                                <p:cTn id="312" presetID="55" presetClass="entr" presetSubtype="0" fill="hold" grpId="0" nodeType="withEffect">
                                  <p:stCondLst>
                                    <p:cond delay="0"/>
                                  </p:stCondLst>
                                  <p:childTnLst>
                                    <p:set>
                                      <p:cBhvr>
                                        <p:cTn id="313" dur="1" fill="hold">
                                          <p:stCondLst>
                                            <p:cond delay="0"/>
                                          </p:stCondLst>
                                        </p:cTn>
                                        <p:tgtEl>
                                          <p:spTgt spid="69"/>
                                        </p:tgtEl>
                                        <p:attrNameLst>
                                          <p:attrName>style.visibility</p:attrName>
                                        </p:attrNameLst>
                                      </p:cBhvr>
                                      <p:to>
                                        <p:strVal val="visible"/>
                                      </p:to>
                                    </p:set>
                                    <p:anim calcmode="lin" valueType="num">
                                      <p:cBhvr>
                                        <p:cTn id="314" dur="1000" fill="hold"/>
                                        <p:tgtEl>
                                          <p:spTgt spid="69"/>
                                        </p:tgtEl>
                                        <p:attrNameLst>
                                          <p:attrName>ppt_w</p:attrName>
                                        </p:attrNameLst>
                                      </p:cBhvr>
                                      <p:tavLst>
                                        <p:tav tm="0">
                                          <p:val>
                                            <p:strVal val="#ppt_w*0.70"/>
                                          </p:val>
                                        </p:tav>
                                        <p:tav tm="100000">
                                          <p:val>
                                            <p:strVal val="#ppt_w"/>
                                          </p:val>
                                        </p:tav>
                                      </p:tavLst>
                                    </p:anim>
                                    <p:anim calcmode="lin" valueType="num">
                                      <p:cBhvr>
                                        <p:cTn id="315" dur="1000" fill="hold"/>
                                        <p:tgtEl>
                                          <p:spTgt spid="69"/>
                                        </p:tgtEl>
                                        <p:attrNameLst>
                                          <p:attrName>ppt_h</p:attrName>
                                        </p:attrNameLst>
                                      </p:cBhvr>
                                      <p:tavLst>
                                        <p:tav tm="0">
                                          <p:val>
                                            <p:strVal val="#ppt_h"/>
                                          </p:val>
                                        </p:tav>
                                        <p:tav tm="100000">
                                          <p:val>
                                            <p:strVal val="#ppt_h"/>
                                          </p:val>
                                        </p:tav>
                                      </p:tavLst>
                                    </p:anim>
                                    <p:animEffect transition="in" filter="fade">
                                      <p:cBhvr>
                                        <p:cTn id="316" dur="1000"/>
                                        <p:tgtEl>
                                          <p:spTgt spid="69"/>
                                        </p:tgtEl>
                                      </p:cBhvr>
                                    </p:animEffect>
                                  </p:childTnLst>
                                </p:cTn>
                              </p:par>
                            </p:childTnLst>
                          </p:cTn>
                        </p:par>
                      </p:childTnLst>
                    </p:cTn>
                  </p:par>
                  <p:par>
                    <p:cTn id="317" fill="hold">
                      <p:stCondLst>
                        <p:cond delay="indefinite"/>
                      </p:stCondLst>
                      <p:childTnLst>
                        <p:par>
                          <p:cTn id="318" fill="hold">
                            <p:stCondLst>
                              <p:cond delay="0"/>
                            </p:stCondLst>
                            <p:childTnLst>
                              <p:par>
                                <p:cTn id="319" presetID="55" presetClass="entr" presetSubtype="0" fill="hold" grpId="0" nodeType="clickEffect">
                                  <p:stCondLst>
                                    <p:cond delay="0"/>
                                  </p:stCondLst>
                                  <p:childTnLst>
                                    <p:set>
                                      <p:cBhvr>
                                        <p:cTn id="320" dur="1" fill="hold">
                                          <p:stCondLst>
                                            <p:cond delay="0"/>
                                          </p:stCondLst>
                                        </p:cTn>
                                        <p:tgtEl>
                                          <p:spTgt spid="70"/>
                                        </p:tgtEl>
                                        <p:attrNameLst>
                                          <p:attrName>style.visibility</p:attrName>
                                        </p:attrNameLst>
                                      </p:cBhvr>
                                      <p:to>
                                        <p:strVal val="visible"/>
                                      </p:to>
                                    </p:set>
                                    <p:anim calcmode="lin" valueType="num">
                                      <p:cBhvr>
                                        <p:cTn id="321" dur="1000" fill="hold"/>
                                        <p:tgtEl>
                                          <p:spTgt spid="70"/>
                                        </p:tgtEl>
                                        <p:attrNameLst>
                                          <p:attrName>ppt_w</p:attrName>
                                        </p:attrNameLst>
                                      </p:cBhvr>
                                      <p:tavLst>
                                        <p:tav tm="0">
                                          <p:val>
                                            <p:strVal val="#ppt_w*0.70"/>
                                          </p:val>
                                        </p:tav>
                                        <p:tav tm="100000">
                                          <p:val>
                                            <p:strVal val="#ppt_w"/>
                                          </p:val>
                                        </p:tav>
                                      </p:tavLst>
                                    </p:anim>
                                    <p:anim calcmode="lin" valueType="num">
                                      <p:cBhvr>
                                        <p:cTn id="322" dur="1000" fill="hold"/>
                                        <p:tgtEl>
                                          <p:spTgt spid="70"/>
                                        </p:tgtEl>
                                        <p:attrNameLst>
                                          <p:attrName>ppt_h</p:attrName>
                                        </p:attrNameLst>
                                      </p:cBhvr>
                                      <p:tavLst>
                                        <p:tav tm="0">
                                          <p:val>
                                            <p:strVal val="#ppt_h"/>
                                          </p:val>
                                        </p:tav>
                                        <p:tav tm="100000">
                                          <p:val>
                                            <p:strVal val="#ppt_h"/>
                                          </p:val>
                                        </p:tav>
                                      </p:tavLst>
                                    </p:anim>
                                    <p:animEffect transition="in" filter="fade">
                                      <p:cBhvr>
                                        <p:cTn id="323" dur="1000"/>
                                        <p:tgtEl>
                                          <p:spTgt spid="70"/>
                                        </p:tgtEl>
                                      </p:cBhvr>
                                    </p:animEffect>
                                  </p:childTnLst>
                                </p:cTn>
                              </p:par>
                              <p:par>
                                <p:cTn id="324" presetID="55" presetClass="entr" presetSubtype="0" fill="hold" grpId="0" nodeType="withEffect">
                                  <p:stCondLst>
                                    <p:cond delay="0"/>
                                  </p:stCondLst>
                                  <p:childTnLst>
                                    <p:set>
                                      <p:cBhvr>
                                        <p:cTn id="325" dur="1" fill="hold">
                                          <p:stCondLst>
                                            <p:cond delay="0"/>
                                          </p:stCondLst>
                                        </p:cTn>
                                        <p:tgtEl>
                                          <p:spTgt spid="71"/>
                                        </p:tgtEl>
                                        <p:attrNameLst>
                                          <p:attrName>style.visibility</p:attrName>
                                        </p:attrNameLst>
                                      </p:cBhvr>
                                      <p:to>
                                        <p:strVal val="visible"/>
                                      </p:to>
                                    </p:set>
                                    <p:anim calcmode="lin" valueType="num">
                                      <p:cBhvr>
                                        <p:cTn id="326" dur="1000" fill="hold"/>
                                        <p:tgtEl>
                                          <p:spTgt spid="71"/>
                                        </p:tgtEl>
                                        <p:attrNameLst>
                                          <p:attrName>ppt_w</p:attrName>
                                        </p:attrNameLst>
                                      </p:cBhvr>
                                      <p:tavLst>
                                        <p:tav tm="0">
                                          <p:val>
                                            <p:strVal val="#ppt_w*0.70"/>
                                          </p:val>
                                        </p:tav>
                                        <p:tav tm="100000">
                                          <p:val>
                                            <p:strVal val="#ppt_w"/>
                                          </p:val>
                                        </p:tav>
                                      </p:tavLst>
                                    </p:anim>
                                    <p:anim calcmode="lin" valueType="num">
                                      <p:cBhvr>
                                        <p:cTn id="327" dur="1000" fill="hold"/>
                                        <p:tgtEl>
                                          <p:spTgt spid="71"/>
                                        </p:tgtEl>
                                        <p:attrNameLst>
                                          <p:attrName>ppt_h</p:attrName>
                                        </p:attrNameLst>
                                      </p:cBhvr>
                                      <p:tavLst>
                                        <p:tav tm="0">
                                          <p:val>
                                            <p:strVal val="#ppt_h"/>
                                          </p:val>
                                        </p:tav>
                                        <p:tav tm="100000">
                                          <p:val>
                                            <p:strVal val="#ppt_h"/>
                                          </p:val>
                                        </p:tav>
                                      </p:tavLst>
                                    </p:anim>
                                    <p:animEffect transition="in" filter="fade">
                                      <p:cBhvr>
                                        <p:cTn id="328" dur="1000"/>
                                        <p:tgtEl>
                                          <p:spTgt spid="71"/>
                                        </p:tgtEl>
                                      </p:cBhvr>
                                    </p:animEffect>
                                  </p:childTnLst>
                                </p:cTn>
                              </p:par>
                              <p:par>
                                <p:cTn id="329" presetID="55" presetClass="entr" presetSubtype="0" fill="hold" grpId="0" nodeType="withEffect">
                                  <p:stCondLst>
                                    <p:cond delay="0"/>
                                  </p:stCondLst>
                                  <p:childTnLst>
                                    <p:set>
                                      <p:cBhvr>
                                        <p:cTn id="330" dur="1" fill="hold">
                                          <p:stCondLst>
                                            <p:cond delay="0"/>
                                          </p:stCondLst>
                                        </p:cTn>
                                        <p:tgtEl>
                                          <p:spTgt spid="72"/>
                                        </p:tgtEl>
                                        <p:attrNameLst>
                                          <p:attrName>style.visibility</p:attrName>
                                        </p:attrNameLst>
                                      </p:cBhvr>
                                      <p:to>
                                        <p:strVal val="visible"/>
                                      </p:to>
                                    </p:set>
                                    <p:anim calcmode="lin" valueType="num">
                                      <p:cBhvr>
                                        <p:cTn id="331" dur="1000" fill="hold"/>
                                        <p:tgtEl>
                                          <p:spTgt spid="72"/>
                                        </p:tgtEl>
                                        <p:attrNameLst>
                                          <p:attrName>ppt_w</p:attrName>
                                        </p:attrNameLst>
                                      </p:cBhvr>
                                      <p:tavLst>
                                        <p:tav tm="0">
                                          <p:val>
                                            <p:strVal val="#ppt_w*0.70"/>
                                          </p:val>
                                        </p:tav>
                                        <p:tav tm="100000">
                                          <p:val>
                                            <p:strVal val="#ppt_w"/>
                                          </p:val>
                                        </p:tav>
                                      </p:tavLst>
                                    </p:anim>
                                    <p:anim calcmode="lin" valueType="num">
                                      <p:cBhvr>
                                        <p:cTn id="332" dur="1000" fill="hold"/>
                                        <p:tgtEl>
                                          <p:spTgt spid="72"/>
                                        </p:tgtEl>
                                        <p:attrNameLst>
                                          <p:attrName>ppt_h</p:attrName>
                                        </p:attrNameLst>
                                      </p:cBhvr>
                                      <p:tavLst>
                                        <p:tav tm="0">
                                          <p:val>
                                            <p:strVal val="#ppt_h"/>
                                          </p:val>
                                        </p:tav>
                                        <p:tav tm="100000">
                                          <p:val>
                                            <p:strVal val="#ppt_h"/>
                                          </p:val>
                                        </p:tav>
                                      </p:tavLst>
                                    </p:anim>
                                    <p:animEffect transition="in" filter="fade">
                                      <p:cBhvr>
                                        <p:cTn id="333" dur="1000"/>
                                        <p:tgtEl>
                                          <p:spTgt spid="72"/>
                                        </p:tgtEl>
                                      </p:cBhvr>
                                    </p:animEffect>
                                  </p:childTnLst>
                                </p:cTn>
                              </p:par>
                              <p:par>
                                <p:cTn id="334" presetID="55" presetClass="entr" presetSubtype="0" fill="hold" grpId="0" nodeType="withEffect">
                                  <p:stCondLst>
                                    <p:cond delay="0"/>
                                  </p:stCondLst>
                                  <p:childTnLst>
                                    <p:set>
                                      <p:cBhvr>
                                        <p:cTn id="335" dur="1" fill="hold">
                                          <p:stCondLst>
                                            <p:cond delay="0"/>
                                          </p:stCondLst>
                                        </p:cTn>
                                        <p:tgtEl>
                                          <p:spTgt spid="73"/>
                                        </p:tgtEl>
                                        <p:attrNameLst>
                                          <p:attrName>style.visibility</p:attrName>
                                        </p:attrNameLst>
                                      </p:cBhvr>
                                      <p:to>
                                        <p:strVal val="visible"/>
                                      </p:to>
                                    </p:set>
                                    <p:anim calcmode="lin" valueType="num">
                                      <p:cBhvr>
                                        <p:cTn id="336" dur="1000" fill="hold"/>
                                        <p:tgtEl>
                                          <p:spTgt spid="73"/>
                                        </p:tgtEl>
                                        <p:attrNameLst>
                                          <p:attrName>ppt_w</p:attrName>
                                        </p:attrNameLst>
                                      </p:cBhvr>
                                      <p:tavLst>
                                        <p:tav tm="0">
                                          <p:val>
                                            <p:strVal val="#ppt_w*0.70"/>
                                          </p:val>
                                        </p:tav>
                                        <p:tav tm="100000">
                                          <p:val>
                                            <p:strVal val="#ppt_w"/>
                                          </p:val>
                                        </p:tav>
                                      </p:tavLst>
                                    </p:anim>
                                    <p:anim calcmode="lin" valueType="num">
                                      <p:cBhvr>
                                        <p:cTn id="337" dur="1000" fill="hold"/>
                                        <p:tgtEl>
                                          <p:spTgt spid="73"/>
                                        </p:tgtEl>
                                        <p:attrNameLst>
                                          <p:attrName>ppt_h</p:attrName>
                                        </p:attrNameLst>
                                      </p:cBhvr>
                                      <p:tavLst>
                                        <p:tav tm="0">
                                          <p:val>
                                            <p:strVal val="#ppt_h"/>
                                          </p:val>
                                        </p:tav>
                                        <p:tav tm="100000">
                                          <p:val>
                                            <p:strVal val="#ppt_h"/>
                                          </p:val>
                                        </p:tav>
                                      </p:tavLst>
                                    </p:anim>
                                    <p:animEffect transition="in" filter="fade">
                                      <p:cBhvr>
                                        <p:cTn id="338" dur="1000"/>
                                        <p:tgtEl>
                                          <p:spTgt spid="73"/>
                                        </p:tgtEl>
                                      </p:cBhvr>
                                    </p:animEffect>
                                  </p:childTnLst>
                                </p:cTn>
                              </p:par>
                              <p:par>
                                <p:cTn id="339" presetID="55" presetClass="entr" presetSubtype="0" fill="hold" grpId="0" nodeType="withEffect">
                                  <p:stCondLst>
                                    <p:cond delay="0"/>
                                  </p:stCondLst>
                                  <p:childTnLst>
                                    <p:set>
                                      <p:cBhvr>
                                        <p:cTn id="340" dur="1" fill="hold">
                                          <p:stCondLst>
                                            <p:cond delay="0"/>
                                          </p:stCondLst>
                                        </p:cTn>
                                        <p:tgtEl>
                                          <p:spTgt spid="74"/>
                                        </p:tgtEl>
                                        <p:attrNameLst>
                                          <p:attrName>style.visibility</p:attrName>
                                        </p:attrNameLst>
                                      </p:cBhvr>
                                      <p:to>
                                        <p:strVal val="visible"/>
                                      </p:to>
                                    </p:set>
                                    <p:anim calcmode="lin" valueType="num">
                                      <p:cBhvr>
                                        <p:cTn id="341" dur="1000" fill="hold"/>
                                        <p:tgtEl>
                                          <p:spTgt spid="74"/>
                                        </p:tgtEl>
                                        <p:attrNameLst>
                                          <p:attrName>ppt_w</p:attrName>
                                        </p:attrNameLst>
                                      </p:cBhvr>
                                      <p:tavLst>
                                        <p:tav tm="0">
                                          <p:val>
                                            <p:strVal val="#ppt_w*0.70"/>
                                          </p:val>
                                        </p:tav>
                                        <p:tav tm="100000">
                                          <p:val>
                                            <p:strVal val="#ppt_w"/>
                                          </p:val>
                                        </p:tav>
                                      </p:tavLst>
                                    </p:anim>
                                    <p:anim calcmode="lin" valueType="num">
                                      <p:cBhvr>
                                        <p:cTn id="342" dur="1000" fill="hold"/>
                                        <p:tgtEl>
                                          <p:spTgt spid="74"/>
                                        </p:tgtEl>
                                        <p:attrNameLst>
                                          <p:attrName>ppt_h</p:attrName>
                                        </p:attrNameLst>
                                      </p:cBhvr>
                                      <p:tavLst>
                                        <p:tav tm="0">
                                          <p:val>
                                            <p:strVal val="#ppt_h"/>
                                          </p:val>
                                        </p:tav>
                                        <p:tav tm="100000">
                                          <p:val>
                                            <p:strVal val="#ppt_h"/>
                                          </p:val>
                                        </p:tav>
                                      </p:tavLst>
                                    </p:anim>
                                    <p:animEffect transition="in" filter="fade">
                                      <p:cBhvr>
                                        <p:cTn id="343" dur="1000"/>
                                        <p:tgtEl>
                                          <p:spTgt spid="74"/>
                                        </p:tgtEl>
                                      </p:cBhvr>
                                    </p:animEffect>
                                  </p:childTnLst>
                                </p:cTn>
                              </p:par>
                              <p:par>
                                <p:cTn id="344" presetID="55" presetClass="entr" presetSubtype="0" fill="hold" grpId="0" nodeType="withEffect">
                                  <p:stCondLst>
                                    <p:cond delay="0"/>
                                  </p:stCondLst>
                                  <p:childTnLst>
                                    <p:set>
                                      <p:cBhvr>
                                        <p:cTn id="345" dur="1" fill="hold">
                                          <p:stCondLst>
                                            <p:cond delay="0"/>
                                          </p:stCondLst>
                                        </p:cTn>
                                        <p:tgtEl>
                                          <p:spTgt spid="75"/>
                                        </p:tgtEl>
                                        <p:attrNameLst>
                                          <p:attrName>style.visibility</p:attrName>
                                        </p:attrNameLst>
                                      </p:cBhvr>
                                      <p:to>
                                        <p:strVal val="visible"/>
                                      </p:to>
                                    </p:set>
                                    <p:anim calcmode="lin" valueType="num">
                                      <p:cBhvr>
                                        <p:cTn id="346" dur="1000" fill="hold"/>
                                        <p:tgtEl>
                                          <p:spTgt spid="75"/>
                                        </p:tgtEl>
                                        <p:attrNameLst>
                                          <p:attrName>ppt_w</p:attrName>
                                        </p:attrNameLst>
                                      </p:cBhvr>
                                      <p:tavLst>
                                        <p:tav tm="0">
                                          <p:val>
                                            <p:strVal val="#ppt_w*0.70"/>
                                          </p:val>
                                        </p:tav>
                                        <p:tav tm="100000">
                                          <p:val>
                                            <p:strVal val="#ppt_w"/>
                                          </p:val>
                                        </p:tav>
                                      </p:tavLst>
                                    </p:anim>
                                    <p:anim calcmode="lin" valueType="num">
                                      <p:cBhvr>
                                        <p:cTn id="347" dur="1000" fill="hold"/>
                                        <p:tgtEl>
                                          <p:spTgt spid="75"/>
                                        </p:tgtEl>
                                        <p:attrNameLst>
                                          <p:attrName>ppt_h</p:attrName>
                                        </p:attrNameLst>
                                      </p:cBhvr>
                                      <p:tavLst>
                                        <p:tav tm="0">
                                          <p:val>
                                            <p:strVal val="#ppt_h"/>
                                          </p:val>
                                        </p:tav>
                                        <p:tav tm="100000">
                                          <p:val>
                                            <p:strVal val="#ppt_h"/>
                                          </p:val>
                                        </p:tav>
                                      </p:tavLst>
                                    </p:anim>
                                    <p:animEffect transition="in" filter="fade">
                                      <p:cBhvr>
                                        <p:cTn id="348" dur="1000"/>
                                        <p:tgtEl>
                                          <p:spTgt spid="75"/>
                                        </p:tgtEl>
                                      </p:cBhvr>
                                    </p:animEffect>
                                  </p:childTnLst>
                                </p:cTn>
                              </p:par>
                              <p:par>
                                <p:cTn id="349" presetID="55" presetClass="entr" presetSubtype="0" fill="hold" grpId="0" nodeType="withEffect">
                                  <p:stCondLst>
                                    <p:cond delay="0"/>
                                  </p:stCondLst>
                                  <p:childTnLst>
                                    <p:set>
                                      <p:cBhvr>
                                        <p:cTn id="350" dur="1" fill="hold">
                                          <p:stCondLst>
                                            <p:cond delay="0"/>
                                          </p:stCondLst>
                                        </p:cTn>
                                        <p:tgtEl>
                                          <p:spTgt spid="76"/>
                                        </p:tgtEl>
                                        <p:attrNameLst>
                                          <p:attrName>style.visibility</p:attrName>
                                        </p:attrNameLst>
                                      </p:cBhvr>
                                      <p:to>
                                        <p:strVal val="visible"/>
                                      </p:to>
                                    </p:set>
                                    <p:anim calcmode="lin" valueType="num">
                                      <p:cBhvr>
                                        <p:cTn id="351" dur="1000" fill="hold"/>
                                        <p:tgtEl>
                                          <p:spTgt spid="76"/>
                                        </p:tgtEl>
                                        <p:attrNameLst>
                                          <p:attrName>ppt_w</p:attrName>
                                        </p:attrNameLst>
                                      </p:cBhvr>
                                      <p:tavLst>
                                        <p:tav tm="0">
                                          <p:val>
                                            <p:strVal val="#ppt_w*0.70"/>
                                          </p:val>
                                        </p:tav>
                                        <p:tav tm="100000">
                                          <p:val>
                                            <p:strVal val="#ppt_w"/>
                                          </p:val>
                                        </p:tav>
                                      </p:tavLst>
                                    </p:anim>
                                    <p:anim calcmode="lin" valueType="num">
                                      <p:cBhvr>
                                        <p:cTn id="352" dur="1000" fill="hold"/>
                                        <p:tgtEl>
                                          <p:spTgt spid="76"/>
                                        </p:tgtEl>
                                        <p:attrNameLst>
                                          <p:attrName>ppt_h</p:attrName>
                                        </p:attrNameLst>
                                      </p:cBhvr>
                                      <p:tavLst>
                                        <p:tav tm="0">
                                          <p:val>
                                            <p:strVal val="#ppt_h"/>
                                          </p:val>
                                        </p:tav>
                                        <p:tav tm="100000">
                                          <p:val>
                                            <p:strVal val="#ppt_h"/>
                                          </p:val>
                                        </p:tav>
                                      </p:tavLst>
                                    </p:anim>
                                    <p:animEffect transition="in" filter="fade">
                                      <p:cBhvr>
                                        <p:cTn id="353" dur="1000"/>
                                        <p:tgtEl>
                                          <p:spTgt spid="76"/>
                                        </p:tgtEl>
                                      </p:cBhvr>
                                    </p:animEffect>
                                  </p:childTnLst>
                                </p:cTn>
                              </p:par>
                              <p:par>
                                <p:cTn id="354" presetID="55" presetClass="entr" presetSubtype="0" fill="hold" grpId="0" nodeType="withEffect">
                                  <p:stCondLst>
                                    <p:cond delay="0"/>
                                  </p:stCondLst>
                                  <p:childTnLst>
                                    <p:set>
                                      <p:cBhvr>
                                        <p:cTn id="355" dur="1" fill="hold">
                                          <p:stCondLst>
                                            <p:cond delay="0"/>
                                          </p:stCondLst>
                                        </p:cTn>
                                        <p:tgtEl>
                                          <p:spTgt spid="77"/>
                                        </p:tgtEl>
                                        <p:attrNameLst>
                                          <p:attrName>style.visibility</p:attrName>
                                        </p:attrNameLst>
                                      </p:cBhvr>
                                      <p:to>
                                        <p:strVal val="visible"/>
                                      </p:to>
                                    </p:set>
                                    <p:anim calcmode="lin" valueType="num">
                                      <p:cBhvr>
                                        <p:cTn id="356" dur="1000" fill="hold"/>
                                        <p:tgtEl>
                                          <p:spTgt spid="77"/>
                                        </p:tgtEl>
                                        <p:attrNameLst>
                                          <p:attrName>ppt_w</p:attrName>
                                        </p:attrNameLst>
                                      </p:cBhvr>
                                      <p:tavLst>
                                        <p:tav tm="0">
                                          <p:val>
                                            <p:strVal val="#ppt_w*0.70"/>
                                          </p:val>
                                        </p:tav>
                                        <p:tav tm="100000">
                                          <p:val>
                                            <p:strVal val="#ppt_w"/>
                                          </p:val>
                                        </p:tav>
                                      </p:tavLst>
                                    </p:anim>
                                    <p:anim calcmode="lin" valueType="num">
                                      <p:cBhvr>
                                        <p:cTn id="357" dur="1000" fill="hold"/>
                                        <p:tgtEl>
                                          <p:spTgt spid="77"/>
                                        </p:tgtEl>
                                        <p:attrNameLst>
                                          <p:attrName>ppt_h</p:attrName>
                                        </p:attrNameLst>
                                      </p:cBhvr>
                                      <p:tavLst>
                                        <p:tav tm="0">
                                          <p:val>
                                            <p:strVal val="#ppt_h"/>
                                          </p:val>
                                        </p:tav>
                                        <p:tav tm="100000">
                                          <p:val>
                                            <p:strVal val="#ppt_h"/>
                                          </p:val>
                                        </p:tav>
                                      </p:tavLst>
                                    </p:anim>
                                    <p:animEffect transition="in" filter="fade">
                                      <p:cBhvr>
                                        <p:cTn id="358" dur="1000"/>
                                        <p:tgtEl>
                                          <p:spTgt spid="77"/>
                                        </p:tgtEl>
                                      </p:cBhvr>
                                    </p:animEffect>
                                  </p:childTnLst>
                                </p:cTn>
                              </p:par>
                              <p:par>
                                <p:cTn id="359" presetID="55" presetClass="entr" presetSubtype="0" fill="hold" grpId="0" nodeType="withEffect">
                                  <p:stCondLst>
                                    <p:cond delay="0"/>
                                  </p:stCondLst>
                                  <p:childTnLst>
                                    <p:set>
                                      <p:cBhvr>
                                        <p:cTn id="360" dur="1" fill="hold">
                                          <p:stCondLst>
                                            <p:cond delay="0"/>
                                          </p:stCondLst>
                                        </p:cTn>
                                        <p:tgtEl>
                                          <p:spTgt spid="78"/>
                                        </p:tgtEl>
                                        <p:attrNameLst>
                                          <p:attrName>style.visibility</p:attrName>
                                        </p:attrNameLst>
                                      </p:cBhvr>
                                      <p:to>
                                        <p:strVal val="visible"/>
                                      </p:to>
                                    </p:set>
                                    <p:anim calcmode="lin" valueType="num">
                                      <p:cBhvr>
                                        <p:cTn id="361" dur="1000" fill="hold"/>
                                        <p:tgtEl>
                                          <p:spTgt spid="78"/>
                                        </p:tgtEl>
                                        <p:attrNameLst>
                                          <p:attrName>ppt_w</p:attrName>
                                        </p:attrNameLst>
                                      </p:cBhvr>
                                      <p:tavLst>
                                        <p:tav tm="0">
                                          <p:val>
                                            <p:strVal val="#ppt_w*0.70"/>
                                          </p:val>
                                        </p:tav>
                                        <p:tav tm="100000">
                                          <p:val>
                                            <p:strVal val="#ppt_w"/>
                                          </p:val>
                                        </p:tav>
                                      </p:tavLst>
                                    </p:anim>
                                    <p:anim calcmode="lin" valueType="num">
                                      <p:cBhvr>
                                        <p:cTn id="362" dur="1000" fill="hold"/>
                                        <p:tgtEl>
                                          <p:spTgt spid="78"/>
                                        </p:tgtEl>
                                        <p:attrNameLst>
                                          <p:attrName>ppt_h</p:attrName>
                                        </p:attrNameLst>
                                      </p:cBhvr>
                                      <p:tavLst>
                                        <p:tav tm="0">
                                          <p:val>
                                            <p:strVal val="#ppt_h"/>
                                          </p:val>
                                        </p:tav>
                                        <p:tav tm="100000">
                                          <p:val>
                                            <p:strVal val="#ppt_h"/>
                                          </p:val>
                                        </p:tav>
                                      </p:tavLst>
                                    </p:anim>
                                    <p:animEffect transition="in" filter="fade">
                                      <p:cBhvr>
                                        <p:cTn id="363" dur="1000"/>
                                        <p:tgtEl>
                                          <p:spTgt spid="78"/>
                                        </p:tgtEl>
                                      </p:cBhvr>
                                    </p:animEffect>
                                  </p:childTnLst>
                                </p:cTn>
                              </p:par>
                              <p:par>
                                <p:cTn id="364" presetID="55" presetClass="entr" presetSubtype="0" fill="hold" grpId="0" nodeType="withEffect">
                                  <p:stCondLst>
                                    <p:cond delay="0"/>
                                  </p:stCondLst>
                                  <p:childTnLst>
                                    <p:set>
                                      <p:cBhvr>
                                        <p:cTn id="365" dur="1" fill="hold">
                                          <p:stCondLst>
                                            <p:cond delay="0"/>
                                          </p:stCondLst>
                                        </p:cTn>
                                        <p:tgtEl>
                                          <p:spTgt spid="79"/>
                                        </p:tgtEl>
                                        <p:attrNameLst>
                                          <p:attrName>style.visibility</p:attrName>
                                        </p:attrNameLst>
                                      </p:cBhvr>
                                      <p:to>
                                        <p:strVal val="visible"/>
                                      </p:to>
                                    </p:set>
                                    <p:anim calcmode="lin" valueType="num">
                                      <p:cBhvr>
                                        <p:cTn id="366" dur="1000" fill="hold"/>
                                        <p:tgtEl>
                                          <p:spTgt spid="79"/>
                                        </p:tgtEl>
                                        <p:attrNameLst>
                                          <p:attrName>ppt_w</p:attrName>
                                        </p:attrNameLst>
                                      </p:cBhvr>
                                      <p:tavLst>
                                        <p:tav tm="0">
                                          <p:val>
                                            <p:strVal val="#ppt_w*0.70"/>
                                          </p:val>
                                        </p:tav>
                                        <p:tav tm="100000">
                                          <p:val>
                                            <p:strVal val="#ppt_w"/>
                                          </p:val>
                                        </p:tav>
                                      </p:tavLst>
                                    </p:anim>
                                    <p:anim calcmode="lin" valueType="num">
                                      <p:cBhvr>
                                        <p:cTn id="367" dur="1000" fill="hold"/>
                                        <p:tgtEl>
                                          <p:spTgt spid="79"/>
                                        </p:tgtEl>
                                        <p:attrNameLst>
                                          <p:attrName>ppt_h</p:attrName>
                                        </p:attrNameLst>
                                      </p:cBhvr>
                                      <p:tavLst>
                                        <p:tav tm="0">
                                          <p:val>
                                            <p:strVal val="#ppt_h"/>
                                          </p:val>
                                        </p:tav>
                                        <p:tav tm="100000">
                                          <p:val>
                                            <p:strVal val="#ppt_h"/>
                                          </p:val>
                                        </p:tav>
                                      </p:tavLst>
                                    </p:anim>
                                    <p:animEffect transition="in" filter="fade">
                                      <p:cBhvr>
                                        <p:cTn id="368" dur="1000"/>
                                        <p:tgtEl>
                                          <p:spTgt spid="79"/>
                                        </p:tgtEl>
                                      </p:cBhvr>
                                    </p:animEffect>
                                  </p:childTnLst>
                                </p:cTn>
                              </p:par>
                              <p:par>
                                <p:cTn id="369" presetID="55" presetClass="entr" presetSubtype="0" fill="hold" grpId="0" nodeType="withEffect">
                                  <p:stCondLst>
                                    <p:cond delay="0"/>
                                  </p:stCondLst>
                                  <p:childTnLst>
                                    <p:set>
                                      <p:cBhvr>
                                        <p:cTn id="370" dur="1" fill="hold">
                                          <p:stCondLst>
                                            <p:cond delay="0"/>
                                          </p:stCondLst>
                                        </p:cTn>
                                        <p:tgtEl>
                                          <p:spTgt spid="80"/>
                                        </p:tgtEl>
                                        <p:attrNameLst>
                                          <p:attrName>style.visibility</p:attrName>
                                        </p:attrNameLst>
                                      </p:cBhvr>
                                      <p:to>
                                        <p:strVal val="visible"/>
                                      </p:to>
                                    </p:set>
                                    <p:anim calcmode="lin" valueType="num">
                                      <p:cBhvr>
                                        <p:cTn id="371" dur="1000" fill="hold"/>
                                        <p:tgtEl>
                                          <p:spTgt spid="80"/>
                                        </p:tgtEl>
                                        <p:attrNameLst>
                                          <p:attrName>ppt_w</p:attrName>
                                        </p:attrNameLst>
                                      </p:cBhvr>
                                      <p:tavLst>
                                        <p:tav tm="0">
                                          <p:val>
                                            <p:strVal val="#ppt_w*0.70"/>
                                          </p:val>
                                        </p:tav>
                                        <p:tav tm="100000">
                                          <p:val>
                                            <p:strVal val="#ppt_w"/>
                                          </p:val>
                                        </p:tav>
                                      </p:tavLst>
                                    </p:anim>
                                    <p:anim calcmode="lin" valueType="num">
                                      <p:cBhvr>
                                        <p:cTn id="372" dur="1000" fill="hold"/>
                                        <p:tgtEl>
                                          <p:spTgt spid="80"/>
                                        </p:tgtEl>
                                        <p:attrNameLst>
                                          <p:attrName>ppt_h</p:attrName>
                                        </p:attrNameLst>
                                      </p:cBhvr>
                                      <p:tavLst>
                                        <p:tav tm="0">
                                          <p:val>
                                            <p:strVal val="#ppt_h"/>
                                          </p:val>
                                        </p:tav>
                                        <p:tav tm="100000">
                                          <p:val>
                                            <p:strVal val="#ppt_h"/>
                                          </p:val>
                                        </p:tav>
                                      </p:tavLst>
                                    </p:anim>
                                    <p:animEffect transition="in" filter="fade">
                                      <p:cBhvr>
                                        <p:cTn id="373" dur="1000"/>
                                        <p:tgtEl>
                                          <p:spTgt spid="80"/>
                                        </p:tgtEl>
                                      </p:cBhvr>
                                    </p:animEffect>
                                  </p:childTnLst>
                                </p:cTn>
                              </p:par>
                              <p:par>
                                <p:cTn id="374" presetID="55" presetClass="entr" presetSubtype="0" fill="hold" grpId="0" nodeType="withEffect">
                                  <p:stCondLst>
                                    <p:cond delay="0"/>
                                  </p:stCondLst>
                                  <p:childTnLst>
                                    <p:set>
                                      <p:cBhvr>
                                        <p:cTn id="375" dur="1" fill="hold">
                                          <p:stCondLst>
                                            <p:cond delay="0"/>
                                          </p:stCondLst>
                                        </p:cTn>
                                        <p:tgtEl>
                                          <p:spTgt spid="81"/>
                                        </p:tgtEl>
                                        <p:attrNameLst>
                                          <p:attrName>style.visibility</p:attrName>
                                        </p:attrNameLst>
                                      </p:cBhvr>
                                      <p:to>
                                        <p:strVal val="visible"/>
                                      </p:to>
                                    </p:set>
                                    <p:anim calcmode="lin" valueType="num">
                                      <p:cBhvr>
                                        <p:cTn id="376" dur="1000" fill="hold"/>
                                        <p:tgtEl>
                                          <p:spTgt spid="81"/>
                                        </p:tgtEl>
                                        <p:attrNameLst>
                                          <p:attrName>ppt_w</p:attrName>
                                        </p:attrNameLst>
                                      </p:cBhvr>
                                      <p:tavLst>
                                        <p:tav tm="0">
                                          <p:val>
                                            <p:strVal val="#ppt_w*0.70"/>
                                          </p:val>
                                        </p:tav>
                                        <p:tav tm="100000">
                                          <p:val>
                                            <p:strVal val="#ppt_w"/>
                                          </p:val>
                                        </p:tav>
                                      </p:tavLst>
                                    </p:anim>
                                    <p:anim calcmode="lin" valueType="num">
                                      <p:cBhvr>
                                        <p:cTn id="377" dur="1000" fill="hold"/>
                                        <p:tgtEl>
                                          <p:spTgt spid="81"/>
                                        </p:tgtEl>
                                        <p:attrNameLst>
                                          <p:attrName>ppt_h</p:attrName>
                                        </p:attrNameLst>
                                      </p:cBhvr>
                                      <p:tavLst>
                                        <p:tav tm="0">
                                          <p:val>
                                            <p:strVal val="#ppt_h"/>
                                          </p:val>
                                        </p:tav>
                                        <p:tav tm="100000">
                                          <p:val>
                                            <p:strVal val="#ppt_h"/>
                                          </p:val>
                                        </p:tav>
                                      </p:tavLst>
                                    </p:anim>
                                    <p:animEffect transition="in" filter="fade">
                                      <p:cBhvr>
                                        <p:cTn id="378" dur="1000"/>
                                        <p:tgtEl>
                                          <p:spTgt spid="81"/>
                                        </p:tgtEl>
                                      </p:cBhvr>
                                    </p:animEffect>
                                  </p:childTnLst>
                                </p:cTn>
                              </p:par>
                              <p:par>
                                <p:cTn id="379" presetID="55" presetClass="entr" presetSubtype="0" fill="hold" grpId="0" nodeType="withEffect">
                                  <p:stCondLst>
                                    <p:cond delay="0"/>
                                  </p:stCondLst>
                                  <p:childTnLst>
                                    <p:set>
                                      <p:cBhvr>
                                        <p:cTn id="380" dur="1" fill="hold">
                                          <p:stCondLst>
                                            <p:cond delay="0"/>
                                          </p:stCondLst>
                                        </p:cTn>
                                        <p:tgtEl>
                                          <p:spTgt spid="82"/>
                                        </p:tgtEl>
                                        <p:attrNameLst>
                                          <p:attrName>style.visibility</p:attrName>
                                        </p:attrNameLst>
                                      </p:cBhvr>
                                      <p:to>
                                        <p:strVal val="visible"/>
                                      </p:to>
                                    </p:set>
                                    <p:anim calcmode="lin" valueType="num">
                                      <p:cBhvr>
                                        <p:cTn id="381" dur="1000" fill="hold"/>
                                        <p:tgtEl>
                                          <p:spTgt spid="82"/>
                                        </p:tgtEl>
                                        <p:attrNameLst>
                                          <p:attrName>ppt_w</p:attrName>
                                        </p:attrNameLst>
                                      </p:cBhvr>
                                      <p:tavLst>
                                        <p:tav tm="0">
                                          <p:val>
                                            <p:strVal val="#ppt_w*0.70"/>
                                          </p:val>
                                        </p:tav>
                                        <p:tav tm="100000">
                                          <p:val>
                                            <p:strVal val="#ppt_w"/>
                                          </p:val>
                                        </p:tav>
                                      </p:tavLst>
                                    </p:anim>
                                    <p:anim calcmode="lin" valueType="num">
                                      <p:cBhvr>
                                        <p:cTn id="382" dur="1000" fill="hold"/>
                                        <p:tgtEl>
                                          <p:spTgt spid="82"/>
                                        </p:tgtEl>
                                        <p:attrNameLst>
                                          <p:attrName>ppt_h</p:attrName>
                                        </p:attrNameLst>
                                      </p:cBhvr>
                                      <p:tavLst>
                                        <p:tav tm="0">
                                          <p:val>
                                            <p:strVal val="#ppt_h"/>
                                          </p:val>
                                        </p:tav>
                                        <p:tav tm="100000">
                                          <p:val>
                                            <p:strVal val="#ppt_h"/>
                                          </p:val>
                                        </p:tav>
                                      </p:tavLst>
                                    </p:anim>
                                    <p:animEffect transition="in" filter="fade">
                                      <p:cBhvr>
                                        <p:cTn id="383" dur="1000"/>
                                        <p:tgtEl>
                                          <p:spTgt spid="82"/>
                                        </p:tgtEl>
                                      </p:cBhvr>
                                    </p:animEffect>
                                  </p:childTnLst>
                                </p:cTn>
                              </p:par>
                              <p:par>
                                <p:cTn id="384" presetID="55" presetClass="entr" presetSubtype="0" fill="hold" grpId="0" nodeType="withEffect">
                                  <p:stCondLst>
                                    <p:cond delay="0"/>
                                  </p:stCondLst>
                                  <p:childTnLst>
                                    <p:set>
                                      <p:cBhvr>
                                        <p:cTn id="385" dur="1" fill="hold">
                                          <p:stCondLst>
                                            <p:cond delay="0"/>
                                          </p:stCondLst>
                                        </p:cTn>
                                        <p:tgtEl>
                                          <p:spTgt spid="83"/>
                                        </p:tgtEl>
                                        <p:attrNameLst>
                                          <p:attrName>style.visibility</p:attrName>
                                        </p:attrNameLst>
                                      </p:cBhvr>
                                      <p:to>
                                        <p:strVal val="visible"/>
                                      </p:to>
                                    </p:set>
                                    <p:anim calcmode="lin" valueType="num">
                                      <p:cBhvr>
                                        <p:cTn id="386" dur="1000" fill="hold"/>
                                        <p:tgtEl>
                                          <p:spTgt spid="83"/>
                                        </p:tgtEl>
                                        <p:attrNameLst>
                                          <p:attrName>ppt_w</p:attrName>
                                        </p:attrNameLst>
                                      </p:cBhvr>
                                      <p:tavLst>
                                        <p:tav tm="0">
                                          <p:val>
                                            <p:strVal val="#ppt_w*0.70"/>
                                          </p:val>
                                        </p:tav>
                                        <p:tav tm="100000">
                                          <p:val>
                                            <p:strVal val="#ppt_w"/>
                                          </p:val>
                                        </p:tav>
                                      </p:tavLst>
                                    </p:anim>
                                    <p:anim calcmode="lin" valueType="num">
                                      <p:cBhvr>
                                        <p:cTn id="387" dur="1000" fill="hold"/>
                                        <p:tgtEl>
                                          <p:spTgt spid="83"/>
                                        </p:tgtEl>
                                        <p:attrNameLst>
                                          <p:attrName>ppt_h</p:attrName>
                                        </p:attrNameLst>
                                      </p:cBhvr>
                                      <p:tavLst>
                                        <p:tav tm="0">
                                          <p:val>
                                            <p:strVal val="#ppt_h"/>
                                          </p:val>
                                        </p:tav>
                                        <p:tav tm="100000">
                                          <p:val>
                                            <p:strVal val="#ppt_h"/>
                                          </p:val>
                                        </p:tav>
                                      </p:tavLst>
                                    </p:anim>
                                    <p:animEffect transition="in" filter="fade">
                                      <p:cBhvr>
                                        <p:cTn id="388" dur="1000"/>
                                        <p:tgtEl>
                                          <p:spTgt spid="83"/>
                                        </p:tgtEl>
                                      </p:cBhvr>
                                    </p:animEffect>
                                  </p:childTnLst>
                                </p:cTn>
                              </p:par>
                              <p:par>
                                <p:cTn id="389" presetID="55" presetClass="entr" presetSubtype="0" fill="hold" grpId="0" nodeType="withEffect">
                                  <p:stCondLst>
                                    <p:cond delay="0"/>
                                  </p:stCondLst>
                                  <p:childTnLst>
                                    <p:set>
                                      <p:cBhvr>
                                        <p:cTn id="390" dur="1" fill="hold">
                                          <p:stCondLst>
                                            <p:cond delay="0"/>
                                          </p:stCondLst>
                                        </p:cTn>
                                        <p:tgtEl>
                                          <p:spTgt spid="84"/>
                                        </p:tgtEl>
                                        <p:attrNameLst>
                                          <p:attrName>style.visibility</p:attrName>
                                        </p:attrNameLst>
                                      </p:cBhvr>
                                      <p:to>
                                        <p:strVal val="visible"/>
                                      </p:to>
                                    </p:set>
                                    <p:anim calcmode="lin" valueType="num">
                                      <p:cBhvr>
                                        <p:cTn id="391" dur="1000" fill="hold"/>
                                        <p:tgtEl>
                                          <p:spTgt spid="84"/>
                                        </p:tgtEl>
                                        <p:attrNameLst>
                                          <p:attrName>ppt_w</p:attrName>
                                        </p:attrNameLst>
                                      </p:cBhvr>
                                      <p:tavLst>
                                        <p:tav tm="0">
                                          <p:val>
                                            <p:strVal val="#ppt_w*0.70"/>
                                          </p:val>
                                        </p:tav>
                                        <p:tav tm="100000">
                                          <p:val>
                                            <p:strVal val="#ppt_w"/>
                                          </p:val>
                                        </p:tav>
                                      </p:tavLst>
                                    </p:anim>
                                    <p:anim calcmode="lin" valueType="num">
                                      <p:cBhvr>
                                        <p:cTn id="392" dur="1000" fill="hold"/>
                                        <p:tgtEl>
                                          <p:spTgt spid="84"/>
                                        </p:tgtEl>
                                        <p:attrNameLst>
                                          <p:attrName>ppt_h</p:attrName>
                                        </p:attrNameLst>
                                      </p:cBhvr>
                                      <p:tavLst>
                                        <p:tav tm="0">
                                          <p:val>
                                            <p:strVal val="#ppt_h"/>
                                          </p:val>
                                        </p:tav>
                                        <p:tav tm="100000">
                                          <p:val>
                                            <p:strVal val="#ppt_h"/>
                                          </p:val>
                                        </p:tav>
                                      </p:tavLst>
                                    </p:anim>
                                    <p:animEffect transition="in" filter="fade">
                                      <p:cBhvr>
                                        <p:cTn id="393" dur="1000"/>
                                        <p:tgtEl>
                                          <p:spTgt spid="84"/>
                                        </p:tgtEl>
                                      </p:cBhvr>
                                    </p:animEffect>
                                  </p:childTnLst>
                                </p:cTn>
                              </p:par>
                              <p:par>
                                <p:cTn id="394" presetID="55" presetClass="entr" presetSubtype="0" fill="hold" grpId="0" nodeType="withEffect">
                                  <p:stCondLst>
                                    <p:cond delay="0"/>
                                  </p:stCondLst>
                                  <p:childTnLst>
                                    <p:set>
                                      <p:cBhvr>
                                        <p:cTn id="395" dur="1" fill="hold">
                                          <p:stCondLst>
                                            <p:cond delay="0"/>
                                          </p:stCondLst>
                                        </p:cTn>
                                        <p:tgtEl>
                                          <p:spTgt spid="85"/>
                                        </p:tgtEl>
                                        <p:attrNameLst>
                                          <p:attrName>style.visibility</p:attrName>
                                        </p:attrNameLst>
                                      </p:cBhvr>
                                      <p:to>
                                        <p:strVal val="visible"/>
                                      </p:to>
                                    </p:set>
                                    <p:anim calcmode="lin" valueType="num">
                                      <p:cBhvr>
                                        <p:cTn id="396" dur="1000" fill="hold"/>
                                        <p:tgtEl>
                                          <p:spTgt spid="85"/>
                                        </p:tgtEl>
                                        <p:attrNameLst>
                                          <p:attrName>ppt_w</p:attrName>
                                        </p:attrNameLst>
                                      </p:cBhvr>
                                      <p:tavLst>
                                        <p:tav tm="0">
                                          <p:val>
                                            <p:strVal val="#ppt_w*0.70"/>
                                          </p:val>
                                        </p:tav>
                                        <p:tav tm="100000">
                                          <p:val>
                                            <p:strVal val="#ppt_w"/>
                                          </p:val>
                                        </p:tav>
                                      </p:tavLst>
                                    </p:anim>
                                    <p:anim calcmode="lin" valueType="num">
                                      <p:cBhvr>
                                        <p:cTn id="397" dur="1000" fill="hold"/>
                                        <p:tgtEl>
                                          <p:spTgt spid="85"/>
                                        </p:tgtEl>
                                        <p:attrNameLst>
                                          <p:attrName>ppt_h</p:attrName>
                                        </p:attrNameLst>
                                      </p:cBhvr>
                                      <p:tavLst>
                                        <p:tav tm="0">
                                          <p:val>
                                            <p:strVal val="#ppt_h"/>
                                          </p:val>
                                        </p:tav>
                                        <p:tav tm="100000">
                                          <p:val>
                                            <p:strVal val="#ppt_h"/>
                                          </p:val>
                                        </p:tav>
                                      </p:tavLst>
                                    </p:anim>
                                    <p:animEffect transition="in" filter="fade">
                                      <p:cBhvr>
                                        <p:cTn id="398" dur="1000"/>
                                        <p:tgtEl>
                                          <p:spTgt spid="85"/>
                                        </p:tgtEl>
                                      </p:cBhvr>
                                    </p:animEffect>
                                  </p:childTnLst>
                                </p:cTn>
                              </p:par>
                              <p:par>
                                <p:cTn id="399" presetID="55" presetClass="entr" presetSubtype="0" fill="hold" grpId="0" nodeType="withEffect">
                                  <p:stCondLst>
                                    <p:cond delay="0"/>
                                  </p:stCondLst>
                                  <p:childTnLst>
                                    <p:set>
                                      <p:cBhvr>
                                        <p:cTn id="400" dur="1" fill="hold">
                                          <p:stCondLst>
                                            <p:cond delay="0"/>
                                          </p:stCondLst>
                                        </p:cTn>
                                        <p:tgtEl>
                                          <p:spTgt spid="86"/>
                                        </p:tgtEl>
                                        <p:attrNameLst>
                                          <p:attrName>style.visibility</p:attrName>
                                        </p:attrNameLst>
                                      </p:cBhvr>
                                      <p:to>
                                        <p:strVal val="visible"/>
                                      </p:to>
                                    </p:set>
                                    <p:anim calcmode="lin" valueType="num">
                                      <p:cBhvr>
                                        <p:cTn id="401" dur="1000" fill="hold"/>
                                        <p:tgtEl>
                                          <p:spTgt spid="86"/>
                                        </p:tgtEl>
                                        <p:attrNameLst>
                                          <p:attrName>ppt_w</p:attrName>
                                        </p:attrNameLst>
                                      </p:cBhvr>
                                      <p:tavLst>
                                        <p:tav tm="0">
                                          <p:val>
                                            <p:strVal val="#ppt_w*0.70"/>
                                          </p:val>
                                        </p:tav>
                                        <p:tav tm="100000">
                                          <p:val>
                                            <p:strVal val="#ppt_w"/>
                                          </p:val>
                                        </p:tav>
                                      </p:tavLst>
                                    </p:anim>
                                    <p:anim calcmode="lin" valueType="num">
                                      <p:cBhvr>
                                        <p:cTn id="402" dur="1000" fill="hold"/>
                                        <p:tgtEl>
                                          <p:spTgt spid="86"/>
                                        </p:tgtEl>
                                        <p:attrNameLst>
                                          <p:attrName>ppt_h</p:attrName>
                                        </p:attrNameLst>
                                      </p:cBhvr>
                                      <p:tavLst>
                                        <p:tav tm="0">
                                          <p:val>
                                            <p:strVal val="#ppt_h"/>
                                          </p:val>
                                        </p:tav>
                                        <p:tav tm="100000">
                                          <p:val>
                                            <p:strVal val="#ppt_h"/>
                                          </p:val>
                                        </p:tav>
                                      </p:tavLst>
                                    </p:anim>
                                    <p:animEffect transition="in" filter="fade">
                                      <p:cBhvr>
                                        <p:cTn id="403" dur="1000"/>
                                        <p:tgtEl>
                                          <p:spTgt spid="86"/>
                                        </p:tgtEl>
                                      </p:cBhvr>
                                    </p:animEffect>
                                  </p:childTnLst>
                                </p:cTn>
                              </p:par>
                              <p:par>
                                <p:cTn id="404" presetID="55" presetClass="entr" presetSubtype="0" fill="hold" grpId="0" nodeType="withEffect">
                                  <p:stCondLst>
                                    <p:cond delay="0"/>
                                  </p:stCondLst>
                                  <p:childTnLst>
                                    <p:set>
                                      <p:cBhvr>
                                        <p:cTn id="405" dur="1" fill="hold">
                                          <p:stCondLst>
                                            <p:cond delay="0"/>
                                          </p:stCondLst>
                                        </p:cTn>
                                        <p:tgtEl>
                                          <p:spTgt spid="87"/>
                                        </p:tgtEl>
                                        <p:attrNameLst>
                                          <p:attrName>style.visibility</p:attrName>
                                        </p:attrNameLst>
                                      </p:cBhvr>
                                      <p:to>
                                        <p:strVal val="visible"/>
                                      </p:to>
                                    </p:set>
                                    <p:anim calcmode="lin" valueType="num">
                                      <p:cBhvr>
                                        <p:cTn id="406" dur="1000" fill="hold"/>
                                        <p:tgtEl>
                                          <p:spTgt spid="87"/>
                                        </p:tgtEl>
                                        <p:attrNameLst>
                                          <p:attrName>ppt_w</p:attrName>
                                        </p:attrNameLst>
                                      </p:cBhvr>
                                      <p:tavLst>
                                        <p:tav tm="0">
                                          <p:val>
                                            <p:strVal val="#ppt_w*0.70"/>
                                          </p:val>
                                        </p:tav>
                                        <p:tav tm="100000">
                                          <p:val>
                                            <p:strVal val="#ppt_w"/>
                                          </p:val>
                                        </p:tav>
                                      </p:tavLst>
                                    </p:anim>
                                    <p:anim calcmode="lin" valueType="num">
                                      <p:cBhvr>
                                        <p:cTn id="407" dur="1000" fill="hold"/>
                                        <p:tgtEl>
                                          <p:spTgt spid="87"/>
                                        </p:tgtEl>
                                        <p:attrNameLst>
                                          <p:attrName>ppt_h</p:attrName>
                                        </p:attrNameLst>
                                      </p:cBhvr>
                                      <p:tavLst>
                                        <p:tav tm="0">
                                          <p:val>
                                            <p:strVal val="#ppt_h"/>
                                          </p:val>
                                        </p:tav>
                                        <p:tav tm="100000">
                                          <p:val>
                                            <p:strVal val="#ppt_h"/>
                                          </p:val>
                                        </p:tav>
                                      </p:tavLst>
                                    </p:anim>
                                    <p:animEffect transition="in" filter="fade">
                                      <p:cBhvr>
                                        <p:cTn id="408" dur="1000"/>
                                        <p:tgtEl>
                                          <p:spTgt spid="87"/>
                                        </p:tgtEl>
                                      </p:cBhvr>
                                    </p:animEffect>
                                  </p:childTnLst>
                                </p:cTn>
                              </p:par>
                              <p:par>
                                <p:cTn id="409" presetID="55" presetClass="entr" presetSubtype="0" fill="hold" grpId="0" nodeType="withEffect">
                                  <p:stCondLst>
                                    <p:cond delay="0"/>
                                  </p:stCondLst>
                                  <p:childTnLst>
                                    <p:set>
                                      <p:cBhvr>
                                        <p:cTn id="410" dur="1" fill="hold">
                                          <p:stCondLst>
                                            <p:cond delay="0"/>
                                          </p:stCondLst>
                                        </p:cTn>
                                        <p:tgtEl>
                                          <p:spTgt spid="88"/>
                                        </p:tgtEl>
                                        <p:attrNameLst>
                                          <p:attrName>style.visibility</p:attrName>
                                        </p:attrNameLst>
                                      </p:cBhvr>
                                      <p:to>
                                        <p:strVal val="visible"/>
                                      </p:to>
                                    </p:set>
                                    <p:anim calcmode="lin" valueType="num">
                                      <p:cBhvr>
                                        <p:cTn id="411" dur="1000" fill="hold"/>
                                        <p:tgtEl>
                                          <p:spTgt spid="88"/>
                                        </p:tgtEl>
                                        <p:attrNameLst>
                                          <p:attrName>ppt_w</p:attrName>
                                        </p:attrNameLst>
                                      </p:cBhvr>
                                      <p:tavLst>
                                        <p:tav tm="0">
                                          <p:val>
                                            <p:strVal val="#ppt_w*0.70"/>
                                          </p:val>
                                        </p:tav>
                                        <p:tav tm="100000">
                                          <p:val>
                                            <p:strVal val="#ppt_w"/>
                                          </p:val>
                                        </p:tav>
                                      </p:tavLst>
                                    </p:anim>
                                    <p:anim calcmode="lin" valueType="num">
                                      <p:cBhvr>
                                        <p:cTn id="412" dur="1000" fill="hold"/>
                                        <p:tgtEl>
                                          <p:spTgt spid="88"/>
                                        </p:tgtEl>
                                        <p:attrNameLst>
                                          <p:attrName>ppt_h</p:attrName>
                                        </p:attrNameLst>
                                      </p:cBhvr>
                                      <p:tavLst>
                                        <p:tav tm="0">
                                          <p:val>
                                            <p:strVal val="#ppt_h"/>
                                          </p:val>
                                        </p:tav>
                                        <p:tav tm="100000">
                                          <p:val>
                                            <p:strVal val="#ppt_h"/>
                                          </p:val>
                                        </p:tav>
                                      </p:tavLst>
                                    </p:anim>
                                    <p:animEffect transition="in" filter="fade">
                                      <p:cBhvr>
                                        <p:cTn id="413" dur="1000"/>
                                        <p:tgtEl>
                                          <p:spTgt spid="88"/>
                                        </p:tgtEl>
                                      </p:cBhvr>
                                    </p:animEffect>
                                  </p:childTnLst>
                                </p:cTn>
                              </p:par>
                              <p:par>
                                <p:cTn id="414" presetID="55" presetClass="entr" presetSubtype="0" fill="hold" grpId="0" nodeType="withEffect">
                                  <p:stCondLst>
                                    <p:cond delay="0"/>
                                  </p:stCondLst>
                                  <p:childTnLst>
                                    <p:set>
                                      <p:cBhvr>
                                        <p:cTn id="415" dur="1" fill="hold">
                                          <p:stCondLst>
                                            <p:cond delay="0"/>
                                          </p:stCondLst>
                                        </p:cTn>
                                        <p:tgtEl>
                                          <p:spTgt spid="89"/>
                                        </p:tgtEl>
                                        <p:attrNameLst>
                                          <p:attrName>style.visibility</p:attrName>
                                        </p:attrNameLst>
                                      </p:cBhvr>
                                      <p:to>
                                        <p:strVal val="visible"/>
                                      </p:to>
                                    </p:set>
                                    <p:anim calcmode="lin" valueType="num">
                                      <p:cBhvr>
                                        <p:cTn id="416" dur="1000" fill="hold"/>
                                        <p:tgtEl>
                                          <p:spTgt spid="89"/>
                                        </p:tgtEl>
                                        <p:attrNameLst>
                                          <p:attrName>ppt_w</p:attrName>
                                        </p:attrNameLst>
                                      </p:cBhvr>
                                      <p:tavLst>
                                        <p:tav tm="0">
                                          <p:val>
                                            <p:strVal val="#ppt_w*0.70"/>
                                          </p:val>
                                        </p:tav>
                                        <p:tav tm="100000">
                                          <p:val>
                                            <p:strVal val="#ppt_w"/>
                                          </p:val>
                                        </p:tav>
                                      </p:tavLst>
                                    </p:anim>
                                    <p:anim calcmode="lin" valueType="num">
                                      <p:cBhvr>
                                        <p:cTn id="417" dur="1000" fill="hold"/>
                                        <p:tgtEl>
                                          <p:spTgt spid="89"/>
                                        </p:tgtEl>
                                        <p:attrNameLst>
                                          <p:attrName>ppt_h</p:attrName>
                                        </p:attrNameLst>
                                      </p:cBhvr>
                                      <p:tavLst>
                                        <p:tav tm="0">
                                          <p:val>
                                            <p:strVal val="#ppt_h"/>
                                          </p:val>
                                        </p:tav>
                                        <p:tav tm="100000">
                                          <p:val>
                                            <p:strVal val="#ppt_h"/>
                                          </p:val>
                                        </p:tav>
                                      </p:tavLst>
                                    </p:anim>
                                    <p:animEffect transition="in" filter="fade">
                                      <p:cBhvr>
                                        <p:cTn id="418" dur="1000"/>
                                        <p:tgtEl>
                                          <p:spTgt spid="89"/>
                                        </p:tgtEl>
                                      </p:cBhvr>
                                    </p:animEffect>
                                  </p:childTnLst>
                                </p:cTn>
                              </p:par>
                              <p:par>
                                <p:cTn id="419" presetID="55" presetClass="entr" presetSubtype="0" fill="hold" grpId="0" nodeType="withEffect">
                                  <p:stCondLst>
                                    <p:cond delay="0"/>
                                  </p:stCondLst>
                                  <p:childTnLst>
                                    <p:set>
                                      <p:cBhvr>
                                        <p:cTn id="420" dur="1" fill="hold">
                                          <p:stCondLst>
                                            <p:cond delay="0"/>
                                          </p:stCondLst>
                                        </p:cTn>
                                        <p:tgtEl>
                                          <p:spTgt spid="90"/>
                                        </p:tgtEl>
                                        <p:attrNameLst>
                                          <p:attrName>style.visibility</p:attrName>
                                        </p:attrNameLst>
                                      </p:cBhvr>
                                      <p:to>
                                        <p:strVal val="visible"/>
                                      </p:to>
                                    </p:set>
                                    <p:anim calcmode="lin" valueType="num">
                                      <p:cBhvr>
                                        <p:cTn id="421" dur="1000" fill="hold"/>
                                        <p:tgtEl>
                                          <p:spTgt spid="90"/>
                                        </p:tgtEl>
                                        <p:attrNameLst>
                                          <p:attrName>ppt_w</p:attrName>
                                        </p:attrNameLst>
                                      </p:cBhvr>
                                      <p:tavLst>
                                        <p:tav tm="0">
                                          <p:val>
                                            <p:strVal val="#ppt_w*0.70"/>
                                          </p:val>
                                        </p:tav>
                                        <p:tav tm="100000">
                                          <p:val>
                                            <p:strVal val="#ppt_w"/>
                                          </p:val>
                                        </p:tav>
                                      </p:tavLst>
                                    </p:anim>
                                    <p:anim calcmode="lin" valueType="num">
                                      <p:cBhvr>
                                        <p:cTn id="422" dur="1000" fill="hold"/>
                                        <p:tgtEl>
                                          <p:spTgt spid="90"/>
                                        </p:tgtEl>
                                        <p:attrNameLst>
                                          <p:attrName>ppt_h</p:attrName>
                                        </p:attrNameLst>
                                      </p:cBhvr>
                                      <p:tavLst>
                                        <p:tav tm="0">
                                          <p:val>
                                            <p:strVal val="#ppt_h"/>
                                          </p:val>
                                        </p:tav>
                                        <p:tav tm="100000">
                                          <p:val>
                                            <p:strVal val="#ppt_h"/>
                                          </p:val>
                                        </p:tav>
                                      </p:tavLst>
                                    </p:anim>
                                    <p:animEffect transition="in" filter="fade">
                                      <p:cBhvr>
                                        <p:cTn id="423" dur="1000"/>
                                        <p:tgtEl>
                                          <p:spTgt spid="90"/>
                                        </p:tgtEl>
                                      </p:cBhvr>
                                    </p:animEffect>
                                  </p:childTnLst>
                                </p:cTn>
                              </p:par>
                              <p:par>
                                <p:cTn id="424" presetID="55" presetClass="entr" presetSubtype="0" fill="hold" grpId="0" nodeType="withEffect">
                                  <p:stCondLst>
                                    <p:cond delay="0"/>
                                  </p:stCondLst>
                                  <p:childTnLst>
                                    <p:set>
                                      <p:cBhvr>
                                        <p:cTn id="425" dur="1" fill="hold">
                                          <p:stCondLst>
                                            <p:cond delay="0"/>
                                          </p:stCondLst>
                                        </p:cTn>
                                        <p:tgtEl>
                                          <p:spTgt spid="91"/>
                                        </p:tgtEl>
                                        <p:attrNameLst>
                                          <p:attrName>style.visibility</p:attrName>
                                        </p:attrNameLst>
                                      </p:cBhvr>
                                      <p:to>
                                        <p:strVal val="visible"/>
                                      </p:to>
                                    </p:set>
                                    <p:anim calcmode="lin" valueType="num">
                                      <p:cBhvr>
                                        <p:cTn id="426" dur="1000" fill="hold"/>
                                        <p:tgtEl>
                                          <p:spTgt spid="91"/>
                                        </p:tgtEl>
                                        <p:attrNameLst>
                                          <p:attrName>ppt_w</p:attrName>
                                        </p:attrNameLst>
                                      </p:cBhvr>
                                      <p:tavLst>
                                        <p:tav tm="0">
                                          <p:val>
                                            <p:strVal val="#ppt_w*0.70"/>
                                          </p:val>
                                        </p:tav>
                                        <p:tav tm="100000">
                                          <p:val>
                                            <p:strVal val="#ppt_w"/>
                                          </p:val>
                                        </p:tav>
                                      </p:tavLst>
                                    </p:anim>
                                    <p:anim calcmode="lin" valueType="num">
                                      <p:cBhvr>
                                        <p:cTn id="427" dur="1000" fill="hold"/>
                                        <p:tgtEl>
                                          <p:spTgt spid="91"/>
                                        </p:tgtEl>
                                        <p:attrNameLst>
                                          <p:attrName>ppt_h</p:attrName>
                                        </p:attrNameLst>
                                      </p:cBhvr>
                                      <p:tavLst>
                                        <p:tav tm="0">
                                          <p:val>
                                            <p:strVal val="#ppt_h"/>
                                          </p:val>
                                        </p:tav>
                                        <p:tav tm="100000">
                                          <p:val>
                                            <p:strVal val="#ppt_h"/>
                                          </p:val>
                                        </p:tav>
                                      </p:tavLst>
                                    </p:anim>
                                    <p:animEffect transition="in" filter="fade">
                                      <p:cBhvr>
                                        <p:cTn id="428" dur="1000"/>
                                        <p:tgtEl>
                                          <p:spTgt spid="91"/>
                                        </p:tgtEl>
                                      </p:cBhvr>
                                    </p:animEffect>
                                  </p:childTnLst>
                                </p:cTn>
                              </p:par>
                              <p:par>
                                <p:cTn id="429" presetID="55" presetClass="entr" presetSubtype="0" fill="hold" grpId="0" nodeType="withEffect">
                                  <p:stCondLst>
                                    <p:cond delay="0"/>
                                  </p:stCondLst>
                                  <p:childTnLst>
                                    <p:set>
                                      <p:cBhvr>
                                        <p:cTn id="430" dur="1" fill="hold">
                                          <p:stCondLst>
                                            <p:cond delay="0"/>
                                          </p:stCondLst>
                                        </p:cTn>
                                        <p:tgtEl>
                                          <p:spTgt spid="92"/>
                                        </p:tgtEl>
                                        <p:attrNameLst>
                                          <p:attrName>style.visibility</p:attrName>
                                        </p:attrNameLst>
                                      </p:cBhvr>
                                      <p:to>
                                        <p:strVal val="visible"/>
                                      </p:to>
                                    </p:set>
                                    <p:anim calcmode="lin" valueType="num">
                                      <p:cBhvr>
                                        <p:cTn id="431" dur="1000" fill="hold"/>
                                        <p:tgtEl>
                                          <p:spTgt spid="92"/>
                                        </p:tgtEl>
                                        <p:attrNameLst>
                                          <p:attrName>ppt_w</p:attrName>
                                        </p:attrNameLst>
                                      </p:cBhvr>
                                      <p:tavLst>
                                        <p:tav tm="0">
                                          <p:val>
                                            <p:strVal val="#ppt_w*0.70"/>
                                          </p:val>
                                        </p:tav>
                                        <p:tav tm="100000">
                                          <p:val>
                                            <p:strVal val="#ppt_w"/>
                                          </p:val>
                                        </p:tav>
                                      </p:tavLst>
                                    </p:anim>
                                    <p:anim calcmode="lin" valueType="num">
                                      <p:cBhvr>
                                        <p:cTn id="432" dur="1000" fill="hold"/>
                                        <p:tgtEl>
                                          <p:spTgt spid="92"/>
                                        </p:tgtEl>
                                        <p:attrNameLst>
                                          <p:attrName>ppt_h</p:attrName>
                                        </p:attrNameLst>
                                      </p:cBhvr>
                                      <p:tavLst>
                                        <p:tav tm="0">
                                          <p:val>
                                            <p:strVal val="#ppt_h"/>
                                          </p:val>
                                        </p:tav>
                                        <p:tav tm="100000">
                                          <p:val>
                                            <p:strVal val="#ppt_h"/>
                                          </p:val>
                                        </p:tav>
                                      </p:tavLst>
                                    </p:anim>
                                    <p:animEffect transition="in" filter="fade">
                                      <p:cBhvr>
                                        <p:cTn id="433" dur="1000"/>
                                        <p:tgtEl>
                                          <p:spTgt spid="92"/>
                                        </p:tgtEl>
                                      </p:cBhvr>
                                    </p:animEffect>
                                  </p:childTnLst>
                                </p:cTn>
                              </p:par>
                              <p:par>
                                <p:cTn id="434" presetID="55" presetClass="entr" presetSubtype="0" fill="hold" grpId="0" nodeType="withEffect">
                                  <p:stCondLst>
                                    <p:cond delay="0"/>
                                  </p:stCondLst>
                                  <p:childTnLst>
                                    <p:set>
                                      <p:cBhvr>
                                        <p:cTn id="435" dur="1" fill="hold">
                                          <p:stCondLst>
                                            <p:cond delay="0"/>
                                          </p:stCondLst>
                                        </p:cTn>
                                        <p:tgtEl>
                                          <p:spTgt spid="93"/>
                                        </p:tgtEl>
                                        <p:attrNameLst>
                                          <p:attrName>style.visibility</p:attrName>
                                        </p:attrNameLst>
                                      </p:cBhvr>
                                      <p:to>
                                        <p:strVal val="visible"/>
                                      </p:to>
                                    </p:set>
                                    <p:anim calcmode="lin" valueType="num">
                                      <p:cBhvr>
                                        <p:cTn id="436" dur="1000" fill="hold"/>
                                        <p:tgtEl>
                                          <p:spTgt spid="93"/>
                                        </p:tgtEl>
                                        <p:attrNameLst>
                                          <p:attrName>ppt_w</p:attrName>
                                        </p:attrNameLst>
                                      </p:cBhvr>
                                      <p:tavLst>
                                        <p:tav tm="0">
                                          <p:val>
                                            <p:strVal val="#ppt_w*0.70"/>
                                          </p:val>
                                        </p:tav>
                                        <p:tav tm="100000">
                                          <p:val>
                                            <p:strVal val="#ppt_w"/>
                                          </p:val>
                                        </p:tav>
                                      </p:tavLst>
                                    </p:anim>
                                    <p:anim calcmode="lin" valueType="num">
                                      <p:cBhvr>
                                        <p:cTn id="437" dur="1000" fill="hold"/>
                                        <p:tgtEl>
                                          <p:spTgt spid="93"/>
                                        </p:tgtEl>
                                        <p:attrNameLst>
                                          <p:attrName>ppt_h</p:attrName>
                                        </p:attrNameLst>
                                      </p:cBhvr>
                                      <p:tavLst>
                                        <p:tav tm="0">
                                          <p:val>
                                            <p:strVal val="#ppt_h"/>
                                          </p:val>
                                        </p:tav>
                                        <p:tav tm="100000">
                                          <p:val>
                                            <p:strVal val="#ppt_h"/>
                                          </p:val>
                                        </p:tav>
                                      </p:tavLst>
                                    </p:anim>
                                    <p:animEffect transition="in" filter="fade">
                                      <p:cBhvr>
                                        <p:cTn id="438" dur="1000"/>
                                        <p:tgtEl>
                                          <p:spTgt spid="93"/>
                                        </p:tgtEl>
                                      </p:cBhvr>
                                    </p:animEffect>
                                  </p:childTnLst>
                                </p:cTn>
                              </p:par>
                              <p:par>
                                <p:cTn id="439" presetID="55" presetClass="entr" presetSubtype="0" fill="hold" grpId="0" nodeType="withEffect">
                                  <p:stCondLst>
                                    <p:cond delay="0"/>
                                  </p:stCondLst>
                                  <p:childTnLst>
                                    <p:set>
                                      <p:cBhvr>
                                        <p:cTn id="440" dur="1" fill="hold">
                                          <p:stCondLst>
                                            <p:cond delay="0"/>
                                          </p:stCondLst>
                                        </p:cTn>
                                        <p:tgtEl>
                                          <p:spTgt spid="94"/>
                                        </p:tgtEl>
                                        <p:attrNameLst>
                                          <p:attrName>style.visibility</p:attrName>
                                        </p:attrNameLst>
                                      </p:cBhvr>
                                      <p:to>
                                        <p:strVal val="visible"/>
                                      </p:to>
                                    </p:set>
                                    <p:anim calcmode="lin" valueType="num">
                                      <p:cBhvr>
                                        <p:cTn id="441" dur="1000" fill="hold"/>
                                        <p:tgtEl>
                                          <p:spTgt spid="94"/>
                                        </p:tgtEl>
                                        <p:attrNameLst>
                                          <p:attrName>ppt_w</p:attrName>
                                        </p:attrNameLst>
                                      </p:cBhvr>
                                      <p:tavLst>
                                        <p:tav tm="0">
                                          <p:val>
                                            <p:strVal val="#ppt_w*0.70"/>
                                          </p:val>
                                        </p:tav>
                                        <p:tav tm="100000">
                                          <p:val>
                                            <p:strVal val="#ppt_w"/>
                                          </p:val>
                                        </p:tav>
                                      </p:tavLst>
                                    </p:anim>
                                    <p:anim calcmode="lin" valueType="num">
                                      <p:cBhvr>
                                        <p:cTn id="442" dur="1000" fill="hold"/>
                                        <p:tgtEl>
                                          <p:spTgt spid="94"/>
                                        </p:tgtEl>
                                        <p:attrNameLst>
                                          <p:attrName>ppt_h</p:attrName>
                                        </p:attrNameLst>
                                      </p:cBhvr>
                                      <p:tavLst>
                                        <p:tav tm="0">
                                          <p:val>
                                            <p:strVal val="#ppt_h"/>
                                          </p:val>
                                        </p:tav>
                                        <p:tav tm="100000">
                                          <p:val>
                                            <p:strVal val="#ppt_h"/>
                                          </p:val>
                                        </p:tav>
                                      </p:tavLst>
                                    </p:anim>
                                    <p:animEffect transition="in" filter="fade">
                                      <p:cBhvr>
                                        <p:cTn id="443" dur="1000"/>
                                        <p:tgtEl>
                                          <p:spTgt spid="94"/>
                                        </p:tgtEl>
                                      </p:cBhvr>
                                    </p:animEffect>
                                  </p:childTnLst>
                                </p:cTn>
                              </p:par>
                              <p:par>
                                <p:cTn id="444" presetID="55" presetClass="entr" presetSubtype="0" fill="hold" grpId="0" nodeType="withEffect">
                                  <p:stCondLst>
                                    <p:cond delay="0"/>
                                  </p:stCondLst>
                                  <p:childTnLst>
                                    <p:set>
                                      <p:cBhvr>
                                        <p:cTn id="445" dur="1" fill="hold">
                                          <p:stCondLst>
                                            <p:cond delay="0"/>
                                          </p:stCondLst>
                                        </p:cTn>
                                        <p:tgtEl>
                                          <p:spTgt spid="95"/>
                                        </p:tgtEl>
                                        <p:attrNameLst>
                                          <p:attrName>style.visibility</p:attrName>
                                        </p:attrNameLst>
                                      </p:cBhvr>
                                      <p:to>
                                        <p:strVal val="visible"/>
                                      </p:to>
                                    </p:set>
                                    <p:anim calcmode="lin" valueType="num">
                                      <p:cBhvr>
                                        <p:cTn id="446" dur="1000" fill="hold"/>
                                        <p:tgtEl>
                                          <p:spTgt spid="95"/>
                                        </p:tgtEl>
                                        <p:attrNameLst>
                                          <p:attrName>ppt_w</p:attrName>
                                        </p:attrNameLst>
                                      </p:cBhvr>
                                      <p:tavLst>
                                        <p:tav tm="0">
                                          <p:val>
                                            <p:strVal val="#ppt_w*0.70"/>
                                          </p:val>
                                        </p:tav>
                                        <p:tav tm="100000">
                                          <p:val>
                                            <p:strVal val="#ppt_w"/>
                                          </p:val>
                                        </p:tav>
                                      </p:tavLst>
                                    </p:anim>
                                    <p:anim calcmode="lin" valueType="num">
                                      <p:cBhvr>
                                        <p:cTn id="447" dur="1000" fill="hold"/>
                                        <p:tgtEl>
                                          <p:spTgt spid="95"/>
                                        </p:tgtEl>
                                        <p:attrNameLst>
                                          <p:attrName>ppt_h</p:attrName>
                                        </p:attrNameLst>
                                      </p:cBhvr>
                                      <p:tavLst>
                                        <p:tav tm="0">
                                          <p:val>
                                            <p:strVal val="#ppt_h"/>
                                          </p:val>
                                        </p:tav>
                                        <p:tav tm="100000">
                                          <p:val>
                                            <p:strVal val="#ppt_h"/>
                                          </p:val>
                                        </p:tav>
                                      </p:tavLst>
                                    </p:anim>
                                    <p:animEffect transition="in" filter="fade">
                                      <p:cBhvr>
                                        <p:cTn id="448" dur="1000"/>
                                        <p:tgtEl>
                                          <p:spTgt spid="95"/>
                                        </p:tgtEl>
                                      </p:cBhvr>
                                    </p:animEffect>
                                  </p:childTnLst>
                                </p:cTn>
                              </p:par>
                              <p:par>
                                <p:cTn id="449" presetID="55" presetClass="entr" presetSubtype="0" fill="hold" grpId="0" nodeType="withEffect">
                                  <p:stCondLst>
                                    <p:cond delay="0"/>
                                  </p:stCondLst>
                                  <p:childTnLst>
                                    <p:set>
                                      <p:cBhvr>
                                        <p:cTn id="450" dur="1" fill="hold">
                                          <p:stCondLst>
                                            <p:cond delay="0"/>
                                          </p:stCondLst>
                                        </p:cTn>
                                        <p:tgtEl>
                                          <p:spTgt spid="96"/>
                                        </p:tgtEl>
                                        <p:attrNameLst>
                                          <p:attrName>style.visibility</p:attrName>
                                        </p:attrNameLst>
                                      </p:cBhvr>
                                      <p:to>
                                        <p:strVal val="visible"/>
                                      </p:to>
                                    </p:set>
                                    <p:anim calcmode="lin" valueType="num">
                                      <p:cBhvr>
                                        <p:cTn id="451" dur="1000" fill="hold"/>
                                        <p:tgtEl>
                                          <p:spTgt spid="96"/>
                                        </p:tgtEl>
                                        <p:attrNameLst>
                                          <p:attrName>ppt_w</p:attrName>
                                        </p:attrNameLst>
                                      </p:cBhvr>
                                      <p:tavLst>
                                        <p:tav tm="0">
                                          <p:val>
                                            <p:strVal val="#ppt_w*0.70"/>
                                          </p:val>
                                        </p:tav>
                                        <p:tav tm="100000">
                                          <p:val>
                                            <p:strVal val="#ppt_w"/>
                                          </p:val>
                                        </p:tav>
                                      </p:tavLst>
                                    </p:anim>
                                    <p:anim calcmode="lin" valueType="num">
                                      <p:cBhvr>
                                        <p:cTn id="452" dur="1000" fill="hold"/>
                                        <p:tgtEl>
                                          <p:spTgt spid="96"/>
                                        </p:tgtEl>
                                        <p:attrNameLst>
                                          <p:attrName>ppt_h</p:attrName>
                                        </p:attrNameLst>
                                      </p:cBhvr>
                                      <p:tavLst>
                                        <p:tav tm="0">
                                          <p:val>
                                            <p:strVal val="#ppt_h"/>
                                          </p:val>
                                        </p:tav>
                                        <p:tav tm="100000">
                                          <p:val>
                                            <p:strVal val="#ppt_h"/>
                                          </p:val>
                                        </p:tav>
                                      </p:tavLst>
                                    </p:anim>
                                    <p:animEffect transition="in" filter="fade">
                                      <p:cBhvr>
                                        <p:cTn id="453" dur="1000"/>
                                        <p:tgtEl>
                                          <p:spTgt spid="96"/>
                                        </p:tgtEl>
                                      </p:cBhvr>
                                    </p:animEffect>
                                  </p:childTnLst>
                                </p:cTn>
                              </p:par>
                              <p:par>
                                <p:cTn id="454" presetID="55" presetClass="entr" presetSubtype="0" fill="hold" grpId="0" nodeType="withEffect">
                                  <p:stCondLst>
                                    <p:cond delay="0"/>
                                  </p:stCondLst>
                                  <p:childTnLst>
                                    <p:set>
                                      <p:cBhvr>
                                        <p:cTn id="455" dur="1" fill="hold">
                                          <p:stCondLst>
                                            <p:cond delay="0"/>
                                          </p:stCondLst>
                                        </p:cTn>
                                        <p:tgtEl>
                                          <p:spTgt spid="97"/>
                                        </p:tgtEl>
                                        <p:attrNameLst>
                                          <p:attrName>style.visibility</p:attrName>
                                        </p:attrNameLst>
                                      </p:cBhvr>
                                      <p:to>
                                        <p:strVal val="visible"/>
                                      </p:to>
                                    </p:set>
                                    <p:anim calcmode="lin" valueType="num">
                                      <p:cBhvr>
                                        <p:cTn id="456" dur="1000" fill="hold"/>
                                        <p:tgtEl>
                                          <p:spTgt spid="97"/>
                                        </p:tgtEl>
                                        <p:attrNameLst>
                                          <p:attrName>ppt_w</p:attrName>
                                        </p:attrNameLst>
                                      </p:cBhvr>
                                      <p:tavLst>
                                        <p:tav tm="0">
                                          <p:val>
                                            <p:strVal val="#ppt_w*0.70"/>
                                          </p:val>
                                        </p:tav>
                                        <p:tav tm="100000">
                                          <p:val>
                                            <p:strVal val="#ppt_w"/>
                                          </p:val>
                                        </p:tav>
                                      </p:tavLst>
                                    </p:anim>
                                    <p:anim calcmode="lin" valueType="num">
                                      <p:cBhvr>
                                        <p:cTn id="457" dur="1000" fill="hold"/>
                                        <p:tgtEl>
                                          <p:spTgt spid="97"/>
                                        </p:tgtEl>
                                        <p:attrNameLst>
                                          <p:attrName>ppt_h</p:attrName>
                                        </p:attrNameLst>
                                      </p:cBhvr>
                                      <p:tavLst>
                                        <p:tav tm="0">
                                          <p:val>
                                            <p:strVal val="#ppt_h"/>
                                          </p:val>
                                        </p:tav>
                                        <p:tav tm="100000">
                                          <p:val>
                                            <p:strVal val="#ppt_h"/>
                                          </p:val>
                                        </p:tav>
                                      </p:tavLst>
                                    </p:anim>
                                    <p:animEffect transition="in" filter="fade">
                                      <p:cBhvr>
                                        <p:cTn id="458" dur="1000"/>
                                        <p:tgtEl>
                                          <p:spTgt spid="97"/>
                                        </p:tgtEl>
                                      </p:cBhvr>
                                    </p:animEffect>
                                  </p:childTnLst>
                                </p:cTn>
                              </p:par>
                              <p:par>
                                <p:cTn id="459" presetID="55" presetClass="entr" presetSubtype="0" fill="hold" grpId="0" nodeType="withEffect">
                                  <p:stCondLst>
                                    <p:cond delay="0"/>
                                  </p:stCondLst>
                                  <p:childTnLst>
                                    <p:set>
                                      <p:cBhvr>
                                        <p:cTn id="460" dur="1" fill="hold">
                                          <p:stCondLst>
                                            <p:cond delay="0"/>
                                          </p:stCondLst>
                                        </p:cTn>
                                        <p:tgtEl>
                                          <p:spTgt spid="98"/>
                                        </p:tgtEl>
                                        <p:attrNameLst>
                                          <p:attrName>style.visibility</p:attrName>
                                        </p:attrNameLst>
                                      </p:cBhvr>
                                      <p:to>
                                        <p:strVal val="visible"/>
                                      </p:to>
                                    </p:set>
                                    <p:anim calcmode="lin" valueType="num">
                                      <p:cBhvr>
                                        <p:cTn id="461" dur="1000" fill="hold"/>
                                        <p:tgtEl>
                                          <p:spTgt spid="98"/>
                                        </p:tgtEl>
                                        <p:attrNameLst>
                                          <p:attrName>ppt_w</p:attrName>
                                        </p:attrNameLst>
                                      </p:cBhvr>
                                      <p:tavLst>
                                        <p:tav tm="0">
                                          <p:val>
                                            <p:strVal val="#ppt_w*0.70"/>
                                          </p:val>
                                        </p:tav>
                                        <p:tav tm="100000">
                                          <p:val>
                                            <p:strVal val="#ppt_w"/>
                                          </p:val>
                                        </p:tav>
                                      </p:tavLst>
                                    </p:anim>
                                    <p:anim calcmode="lin" valueType="num">
                                      <p:cBhvr>
                                        <p:cTn id="462" dur="1000" fill="hold"/>
                                        <p:tgtEl>
                                          <p:spTgt spid="98"/>
                                        </p:tgtEl>
                                        <p:attrNameLst>
                                          <p:attrName>ppt_h</p:attrName>
                                        </p:attrNameLst>
                                      </p:cBhvr>
                                      <p:tavLst>
                                        <p:tav tm="0">
                                          <p:val>
                                            <p:strVal val="#ppt_h"/>
                                          </p:val>
                                        </p:tav>
                                        <p:tav tm="100000">
                                          <p:val>
                                            <p:strVal val="#ppt_h"/>
                                          </p:val>
                                        </p:tav>
                                      </p:tavLst>
                                    </p:anim>
                                    <p:animEffect transition="in" filter="fade">
                                      <p:cBhvr>
                                        <p:cTn id="463" dur="1000"/>
                                        <p:tgtEl>
                                          <p:spTgt spid="98"/>
                                        </p:tgtEl>
                                      </p:cBhvr>
                                    </p:animEffect>
                                  </p:childTnLst>
                                </p:cTn>
                              </p:par>
                              <p:par>
                                <p:cTn id="464" presetID="55" presetClass="entr" presetSubtype="0" fill="hold" grpId="0" nodeType="withEffect">
                                  <p:stCondLst>
                                    <p:cond delay="0"/>
                                  </p:stCondLst>
                                  <p:childTnLst>
                                    <p:set>
                                      <p:cBhvr>
                                        <p:cTn id="465" dur="1" fill="hold">
                                          <p:stCondLst>
                                            <p:cond delay="0"/>
                                          </p:stCondLst>
                                        </p:cTn>
                                        <p:tgtEl>
                                          <p:spTgt spid="99"/>
                                        </p:tgtEl>
                                        <p:attrNameLst>
                                          <p:attrName>style.visibility</p:attrName>
                                        </p:attrNameLst>
                                      </p:cBhvr>
                                      <p:to>
                                        <p:strVal val="visible"/>
                                      </p:to>
                                    </p:set>
                                    <p:anim calcmode="lin" valueType="num">
                                      <p:cBhvr>
                                        <p:cTn id="466" dur="1000" fill="hold"/>
                                        <p:tgtEl>
                                          <p:spTgt spid="99"/>
                                        </p:tgtEl>
                                        <p:attrNameLst>
                                          <p:attrName>ppt_w</p:attrName>
                                        </p:attrNameLst>
                                      </p:cBhvr>
                                      <p:tavLst>
                                        <p:tav tm="0">
                                          <p:val>
                                            <p:strVal val="#ppt_w*0.70"/>
                                          </p:val>
                                        </p:tav>
                                        <p:tav tm="100000">
                                          <p:val>
                                            <p:strVal val="#ppt_w"/>
                                          </p:val>
                                        </p:tav>
                                      </p:tavLst>
                                    </p:anim>
                                    <p:anim calcmode="lin" valueType="num">
                                      <p:cBhvr>
                                        <p:cTn id="467" dur="1000" fill="hold"/>
                                        <p:tgtEl>
                                          <p:spTgt spid="99"/>
                                        </p:tgtEl>
                                        <p:attrNameLst>
                                          <p:attrName>ppt_h</p:attrName>
                                        </p:attrNameLst>
                                      </p:cBhvr>
                                      <p:tavLst>
                                        <p:tav tm="0">
                                          <p:val>
                                            <p:strVal val="#ppt_h"/>
                                          </p:val>
                                        </p:tav>
                                        <p:tav tm="100000">
                                          <p:val>
                                            <p:strVal val="#ppt_h"/>
                                          </p:val>
                                        </p:tav>
                                      </p:tavLst>
                                    </p:anim>
                                    <p:animEffect transition="in" filter="fade">
                                      <p:cBhvr>
                                        <p:cTn id="468" dur="1000"/>
                                        <p:tgtEl>
                                          <p:spTgt spid="99"/>
                                        </p:tgtEl>
                                      </p:cBhvr>
                                    </p:animEffect>
                                  </p:childTnLst>
                                </p:cTn>
                              </p:par>
                              <p:par>
                                <p:cTn id="469" presetID="55" presetClass="entr" presetSubtype="0" fill="hold" grpId="0" nodeType="withEffect">
                                  <p:stCondLst>
                                    <p:cond delay="0"/>
                                  </p:stCondLst>
                                  <p:childTnLst>
                                    <p:set>
                                      <p:cBhvr>
                                        <p:cTn id="470" dur="1" fill="hold">
                                          <p:stCondLst>
                                            <p:cond delay="0"/>
                                          </p:stCondLst>
                                        </p:cTn>
                                        <p:tgtEl>
                                          <p:spTgt spid="100"/>
                                        </p:tgtEl>
                                        <p:attrNameLst>
                                          <p:attrName>style.visibility</p:attrName>
                                        </p:attrNameLst>
                                      </p:cBhvr>
                                      <p:to>
                                        <p:strVal val="visible"/>
                                      </p:to>
                                    </p:set>
                                    <p:anim calcmode="lin" valueType="num">
                                      <p:cBhvr>
                                        <p:cTn id="471" dur="1000" fill="hold"/>
                                        <p:tgtEl>
                                          <p:spTgt spid="100"/>
                                        </p:tgtEl>
                                        <p:attrNameLst>
                                          <p:attrName>ppt_w</p:attrName>
                                        </p:attrNameLst>
                                      </p:cBhvr>
                                      <p:tavLst>
                                        <p:tav tm="0">
                                          <p:val>
                                            <p:strVal val="#ppt_w*0.70"/>
                                          </p:val>
                                        </p:tav>
                                        <p:tav tm="100000">
                                          <p:val>
                                            <p:strVal val="#ppt_w"/>
                                          </p:val>
                                        </p:tav>
                                      </p:tavLst>
                                    </p:anim>
                                    <p:anim calcmode="lin" valueType="num">
                                      <p:cBhvr>
                                        <p:cTn id="472" dur="1000" fill="hold"/>
                                        <p:tgtEl>
                                          <p:spTgt spid="100"/>
                                        </p:tgtEl>
                                        <p:attrNameLst>
                                          <p:attrName>ppt_h</p:attrName>
                                        </p:attrNameLst>
                                      </p:cBhvr>
                                      <p:tavLst>
                                        <p:tav tm="0">
                                          <p:val>
                                            <p:strVal val="#ppt_h"/>
                                          </p:val>
                                        </p:tav>
                                        <p:tav tm="100000">
                                          <p:val>
                                            <p:strVal val="#ppt_h"/>
                                          </p:val>
                                        </p:tav>
                                      </p:tavLst>
                                    </p:anim>
                                    <p:animEffect transition="in" filter="fade">
                                      <p:cBhvr>
                                        <p:cTn id="473" dur="1000"/>
                                        <p:tgtEl>
                                          <p:spTgt spid="100"/>
                                        </p:tgtEl>
                                      </p:cBhvr>
                                    </p:animEffect>
                                  </p:childTnLst>
                                </p:cTn>
                              </p:par>
                              <p:par>
                                <p:cTn id="474" presetID="55" presetClass="entr" presetSubtype="0" fill="hold" grpId="0" nodeType="withEffect">
                                  <p:stCondLst>
                                    <p:cond delay="0"/>
                                  </p:stCondLst>
                                  <p:childTnLst>
                                    <p:set>
                                      <p:cBhvr>
                                        <p:cTn id="475" dur="1" fill="hold">
                                          <p:stCondLst>
                                            <p:cond delay="0"/>
                                          </p:stCondLst>
                                        </p:cTn>
                                        <p:tgtEl>
                                          <p:spTgt spid="101"/>
                                        </p:tgtEl>
                                        <p:attrNameLst>
                                          <p:attrName>style.visibility</p:attrName>
                                        </p:attrNameLst>
                                      </p:cBhvr>
                                      <p:to>
                                        <p:strVal val="visible"/>
                                      </p:to>
                                    </p:set>
                                    <p:anim calcmode="lin" valueType="num">
                                      <p:cBhvr>
                                        <p:cTn id="476" dur="1000" fill="hold"/>
                                        <p:tgtEl>
                                          <p:spTgt spid="101"/>
                                        </p:tgtEl>
                                        <p:attrNameLst>
                                          <p:attrName>ppt_w</p:attrName>
                                        </p:attrNameLst>
                                      </p:cBhvr>
                                      <p:tavLst>
                                        <p:tav tm="0">
                                          <p:val>
                                            <p:strVal val="#ppt_w*0.70"/>
                                          </p:val>
                                        </p:tav>
                                        <p:tav tm="100000">
                                          <p:val>
                                            <p:strVal val="#ppt_w"/>
                                          </p:val>
                                        </p:tav>
                                      </p:tavLst>
                                    </p:anim>
                                    <p:anim calcmode="lin" valueType="num">
                                      <p:cBhvr>
                                        <p:cTn id="477" dur="1000" fill="hold"/>
                                        <p:tgtEl>
                                          <p:spTgt spid="101"/>
                                        </p:tgtEl>
                                        <p:attrNameLst>
                                          <p:attrName>ppt_h</p:attrName>
                                        </p:attrNameLst>
                                      </p:cBhvr>
                                      <p:tavLst>
                                        <p:tav tm="0">
                                          <p:val>
                                            <p:strVal val="#ppt_h"/>
                                          </p:val>
                                        </p:tav>
                                        <p:tav tm="100000">
                                          <p:val>
                                            <p:strVal val="#ppt_h"/>
                                          </p:val>
                                        </p:tav>
                                      </p:tavLst>
                                    </p:anim>
                                    <p:animEffect transition="in" filter="fade">
                                      <p:cBhvr>
                                        <p:cTn id="478" dur="1000"/>
                                        <p:tgtEl>
                                          <p:spTgt spid="101"/>
                                        </p:tgtEl>
                                      </p:cBhvr>
                                    </p:animEffect>
                                  </p:childTnLst>
                                </p:cTn>
                              </p:par>
                              <p:par>
                                <p:cTn id="479" presetID="55" presetClass="entr" presetSubtype="0" fill="hold" grpId="0" nodeType="withEffect">
                                  <p:stCondLst>
                                    <p:cond delay="0"/>
                                  </p:stCondLst>
                                  <p:childTnLst>
                                    <p:set>
                                      <p:cBhvr>
                                        <p:cTn id="480" dur="1" fill="hold">
                                          <p:stCondLst>
                                            <p:cond delay="0"/>
                                          </p:stCondLst>
                                        </p:cTn>
                                        <p:tgtEl>
                                          <p:spTgt spid="102"/>
                                        </p:tgtEl>
                                        <p:attrNameLst>
                                          <p:attrName>style.visibility</p:attrName>
                                        </p:attrNameLst>
                                      </p:cBhvr>
                                      <p:to>
                                        <p:strVal val="visible"/>
                                      </p:to>
                                    </p:set>
                                    <p:anim calcmode="lin" valueType="num">
                                      <p:cBhvr>
                                        <p:cTn id="481" dur="1000" fill="hold"/>
                                        <p:tgtEl>
                                          <p:spTgt spid="102"/>
                                        </p:tgtEl>
                                        <p:attrNameLst>
                                          <p:attrName>ppt_w</p:attrName>
                                        </p:attrNameLst>
                                      </p:cBhvr>
                                      <p:tavLst>
                                        <p:tav tm="0">
                                          <p:val>
                                            <p:strVal val="#ppt_w*0.70"/>
                                          </p:val>
                                        </p:tav>
                                        <p:tav tm="100000">
                                          <p:val>
                                            <p:strVal val="#ppt_w"/>
                                          </p:val>
                                        </p:tav>
                                      </p:tavLst>
                                    </p:anim>
                                    <p:anim calcmode="lin" valueType="num">
                                      <p:cBhvr>
                                        <p:cTn id="482" dur="1000" fill="hold"/>
                                        <p:tgtEl>
                                          <p:spTgt spid="102"/>
                                        </p:tgtEl>
                                        <p:attrNameLst>
                                          <p:attrName>ppt_h</p:attrName>
                                        </p:attrNameLst>
                                      </p:cBhvr>
                                      <p:tavLst>
                                        <p:tav tm="0">
                                          <p:val>
                                            <p:strVal val="#ppt_h"/>
                                          </p:val>
                                        </p:tav>
                                        <p:tav tm="100000">
                                          <p:val>
                                            <p:strVal val="#ppt_h"/>
                                          </p:val>
                                        </p:tav>
                                      </p:tavLst>
                                    </p:anim>
                                    <p:animEffect transition="in" filter="fade">
                                      <p:cBhvr>
                                        <p:cTn id="483" dur="1000"/>
                                        <p:tgtEl>
                                          <p:spTgt spid="102"/>
                                        </p:tgtEl>
                                      </p:cBhvr>
                                    </p:animEffect>
                                  </p:childTnLst>
                                </p:cTn>
                              </p:par>
                              <p:par>
                                <p:cTn id="484" presetID="55" presetClass="entr" presetSubtype="0" fill="hold" grpId="0" nodeType="withEffect">
                                  <p:stCondLst>
                                    <p:cond delay="0"/>
                                  </p:stCondLst>
                                  <p:childTnLst>
                                    <p:set>
                                      <p:cBhvr>
                                        <p:cTn id="485" dur="1" fill="hold">
                                          <p:stCondLst>
                                            <p:cond delay="0"/>
                                          </p:stCondLst>
                                        </p:cTn>
                                        <p:tgtEl>
                                          <p:spTgt spid="103"/>
                                        </p:tgtEl>
                                        <p:attrNameLst>
                                          <p:attrName>style.visibility</p:attrName>
                                        </p:attrNameLst>
                                      </p:cBhvr>
                                      <p:to>
                                        <p:strVal val="visible"/>
                                      </p:to>
                                    </p:set>
                                    <p:anim calcmode="lin" valueType="num">
                                      <p:cBhvr>
                                        <p:cTn id="486" dur="1000" fill="hold"/>
                                        <p:tgtEl>
                                          <p:spTgt spid="103"/>
                                        </p:tgtEl>
                                        <p:attrNameLst>
                                          <p:attrName>ppt_w</p:attrName>
                                        </p:attrNameLst>
                                      </p:cBhvr>
                                      <p:tavLst>
                                        <p:tav tm="0">
                                          <p:val>
                                            <p:strVal val="#ppt_w*0.70"/>
                                          </p:val>
                                        </p:tav>
                                        <p:tav tm="100000">
                                          <p:val>
                                            <p:strVal val="#ppt_w"/>
                                          </p:val>
                                        </p:tav>
                                      </p:tavLst>
                                    </p:anim>
                                    <p:anim calcmode="lin" valueType="num">
                                      <p:cBhvr>
                                        <p:cTn id="487" dur="1000" fill="hold"/>
                                        <p:tgtEl>
                                          <p:spTgt spid="103"/>
                                        </p:tgtEl>
                                        <p:attrNameLst>
                                          <p:attrName>ppt_h</p:attrName>
                                        </p:attrNameLst>
                                      </p:cBhvr>
                                      <p:tavLst>
                                        <p:tav tm="0">
                                          <p:val>
                                            <p:strVal val="#ppt_h"/>
                                          </p:val>
                                        </p:tav>
                                        <p:tav tm="100000">
                                          <p:val>
                                            <p:strVal val="#ppt_h"/>
                                          </p:val>
                                        </p:tav>
                                      </p:tavLst>
                                    </p:anim>
                                    <p:animEffect transition="in" filter="fade">
                                      <p:cBhvr>
                                        <p:cTn id="488" dur="1000"/>
                                        <p:tgtEl>
                                          <p:spTgt spid="103"/>
                                        </p:tgtEl>
                                      </p:cBhvr>
                                    </p:animEffect>
                                  </p:childTnLst>
                                </p:cTn>
                              </p:par>
                              <p:par>
                                <p:cTn id="489" presetID="55" presetClass="entr" presetSubtype="0" fill="hold" grpId="0" nodeType="withEffect">
                                  <p:stCondLst>
                                    <p:cond delay="0"/>
                                  </p:stCondLst>
                                  <p:childTnLst>
                                    <p:set>
                                      <p:cBhvr>
                                        <p:cTn id="490" dur="1" fill="hold">
                                          <p:stCondLst>
                                            <p:cond delay="0"/>
                                          </p:stCondLst>
                                        </p:cTn>
                                        <p:tgtEl>
                                          <p:spTgt spid="104"/>
                                        </p:tgtEl>
                                        <p:attrNameLst>
                                          <p:attrName>style.visibility</p:attrName>
                                        </p:attrNameLst>
                                      </p:cBhvr>
                                      <p:to>
                                        <p:strVal val="visible"/>
                                      </p:to>
                                    </p:set>
                                    <p:anim calcmode="lin" valueType="num">
                                      <p:cBhvr>
                                        <p:cTn id="491" dur="1000" fill="hold"/>
                                        <p:tgtEl>
                                          <p:spTgt spid="104"/>
                                        </p:tgtEl>
                                        <p:attrNameLst>
                                          <p:attrName>ppt_w</p:attrName>
                                        </p:attrNameLst>
                                      </p:cBhvr>
                                      <p:tavLst>
                                        <p:tav tm="0">
                                          <p:val>
                                            <p:strVal val="#ppt_w*0.70"/>
                                          </p:val>
                                        </p:tav>
                                        <p:tav tm="100000">
                                          <p:val>
                                            <p:strVal val="#ppt_w"/>
                                          </p:val>
                                        </p:tav>
                                      </p:tavLst>
                                    </p:anim>
                                    <p:anim calcmode="lin" valueType="num">
                                      <p:cBhvr>
                                        <p:cTn id="492" dur="1000" fill="hold"/>
                                        <p:tgtEl>
                                          <p:spTgt spid="104"/>
                                        </p:tgtEl>
                                        <p:attrNameLst>
                                          <p:attrName>ppt_h</p:attrName>
                                        </p:attrNameLst>
                                      </p:cBhvr>
                                      <p:tavLst>
                                        <p:tav tm="0">
                                          <p:val>
                                            <p:strVal val="#ppt_h"/>
                                          </p:val>
                                        </p:tav>
                                        <p:tav tm="100000">
                                          <p:val>
                                            <p:strVal val="#ppt_h"/>
                                          </p:val>
                                        </p:tav>
                                      </p:tavLst>
                                    </p:anim>
                                    <p:animEffect transition="in" filter="fade">
                                      <p:cBhvr>
                                        <p:cTn id="493" dur="1000"/>
                                        <p:tgtEl>
                                          <p:spTgt spid="104"/>
                                        </p:tgtEl>
                                      </p:cBhvr>
                                    </p:animEffect>
                                  </p:childTnLst>
                                </p:cTn>
                              </p:par>
                              <p:par>
                                <p:cTn id="494" presetID="55" presetClass="entr" presetSubtype="0" fill="hold" grpId="0" nodeType="withEffect">
                                  <p:stCondLst>
                                    <p:cond delay="0"/>
                                  </p:stCondLst>
                                  <p:childTnLst>
                                    <p:set>
                                      <p:cBhvr>
                                        <p:cTn id="495" dur="1" fill="hold">
                                          <p:stCondLst>
                                            <p:cond delay="0"/>
                                          </p:stCondLst>
                                        </p:cTn>
                                        <p:tgtEl>
                                          <p:spTgt spid="105"/>
                                        </p:tgtEl>
                                        <p:attrNameLst>
                                          <p:attrName>style.visibility</p:attrName>
                                        </p:attrNameLst>
                                      </p:cBhvr>
                                      <p:to>
                                        <p:strVal val="visible"/>
                                      </p:to>
                                    </p:set>
                                    <p:anim calcmode="lin" valueType="num">
                                      <p:cBhvr>
                                        <p:cTn id="496" dur="1000" fill="hold"/>
                                        <p:tgtEl>
                                          <p:spTgt spid="105"/>
                                        </p:tgtEl>
                                        <p:attrNameLst>
                                          <p:attrName>ppt_w</p:attrName>
                                        </p:attrNameLst>
                                      </p:cBhvr>
                                      <p:tavLst>
                                        <p:tav tm="0">
                                          <p:val>
                                            <p:strVal val="#ppt_w*0.70"/>
                                          </p:val>
                                        </p:tav>
                                        <p:tav tm="100000">
                                          <p:val>
                                            <p:strVal val="#ppt_w"/>
                                          </p:val>
                                        </p:tav>
                                      </p:tavLst>
                                    </p:anim>
                                    <p:anim calcmode="lin" valueType="num">
                                      <p:cBhvr>
                                        <p:cTn id="497" dur="1000" fill="hold"/>
                                        <p:tgtEl>
                                          <p:spTgt spid="105"/>
                                        </p:tgtEl>
                                        <p:attrNameLst>
                                          <p:attrName>ppt_h</p:attrName>
                                        </p:attrNameLst>
                                      </p:cBhvr>
                                      <p:tavLst>
                                        <p:tav tm="0">
                                          <p:val>
                                            <p:strVal val="#ppt_h"/>
                                          </p:val>
                                        </p:tav>
                                        <p:tav tm="100000">
                                          <p:val>
                                            <p:strVal val="#ppt_h"/>
                                          </p:val>
                                        </p:tav>
                                      </p:tavLst>
                                    </p:anim>
                                    <p:animEffect transition="in" filter="fade">
                                      <p:cBhvr>
                                        <p:cTn id="498" dur="1000"/>
                                        <p:tgtEl>
                                          <p:spTgt spid="105"/>
                                        </p:tgtEl>
                                      </p:cBhvr>
                                    </p:animEffect>
                                  </p:childTnLst>
                                </p:cTn>
                              </p:par>
                              <p:par>
                                <p:cTn id="499" presetID="55" presetClass="entr" presetSubtype="0" fill="hold" grpId="0" nodeType="withEffect">
                                  <p:stCondLst>
                                    <p:cond delay="0"/>
                                  </p:stCondLst>
                                  <p:childTnLst>
                                    <p:set>
                                      <p:cBhvr>
                                        <p:cTn id="500" dur="1" fill="hold">
                                          <p:stCondLst>
                                            <p:cond delay="0"/>
                                          </p:stCondLst>
                                        </p:cTn>
                                        <p:tgtEl>
                                          <p:spTgt spid="106"/>
                                        </p:tgtEl>
                                        <p:attrNameLst>
                                          <p:attrName>style.visibility</p:attrName>
                                        </p:attrNameLst>
                                      </p:cBhvr>
                                      <p:to>
                                        <p:strVal val="visible"/>
                                      </p:to>
                                    </p:set>
                                    <p:anim calcmode="lin" valueType="num">
                                      <p:cBhvr>
                                        <p:cTn id="501" dur="1000" fill="hold"/>
                                        <p:tgtEl>
                                          <p:spTgt spid="106"/>
                                        </p:tgtEl>
                                        <p:attrNameLst>
                                          <p:attrName>ppt_w</p:attrName>
                                        </p:attrNameLst>
                                      </p:cBhvr>
                                      <p:tavLst>
                                        <p:tav tm="0">
                                          <p:val>
                                            <p:strVal val="#ppt_w*0.70"/>
                                          </p:val>
                                        </p:tav>
                                        <p:tav tm="100000">
                                          <p:val>
                                            <p:strVal val="#ppt_w"/>
                                          </p:val>
                                        </p:tav>
                                      </p:tavLst>
                                    </p:anim>
                                    <p:anim calcmode="lin" valueType="num">
                                      <p:cBhvr>
                                        <p:cTn id="502" dur="1000" fill="hold"/>
                                        <p:tgtEl>
                                          <p:spTgt spid="106"/>
                                        </p:tgtEl>
                                        <p:attrNameLst>
                                          <p:attrName>ppt_h</p:attrName>
                                        </p:attrNameLst>
                                      </p:cBhvr>
                                      <p:tavLst>
                                        <p:tav tm="0">
                                          <p:val>
                                            <p:strVal val="#ppt_h"/>
                                          </p:val>
                                        </p:tav>
                                        <p:tav tm="100000">
                                          <p:val>
                                            <p:strVal val="#ppt_h"/>
                                          </p:val>
                                        </p:tav>
                                      </p:tavLst>
                                    </p:anim>
                                    <p:animEffect transition="in" filter="fade">
                                      <p:cBhvr>
                                        <p:cTn id="503" dur="1000"/>
                                        <p:tgtEl>
                                          <p:spTgt spid="106"/>
                                        </p:tgtEl>
                                      </p:cBhvr>
                                    </p:animEffect>
                                  </p:childTnLst>
                                </p:cTn>
                              </p:par>
                              <p:par>
                                <p:cTn id="504" presetID="55" presetClass="entr" presetSubtype="0" fill="hold" grpId="0" nodeType="withEffect">
                                  <p:stCondLst>
                                    <p:cond delay="0"/>
                                  </p:stCondLst>
                                  <p:childTnLst>
                                    <p:set>
                                      <p:cBhvr>
                                        <p:cTn id="505" dur="1" fill="hold">
                                          <p:stCondLst>
                                            <p:cond delay="0"/>
                                          </p:stCondLst>
                                        </p:cTn>
                                        <p:tgtEl>
                                          <p:spTgt spid="107"/>
                                        </p:tgtEl>
                                        <p:attrNameLst>
                                          <p:attrName>style.visibility</p:attrName>
                                        </p:attrNameLst>
                                      </p:cBhvr>
                                      <p:to>
                                        <p:strVal val="visible"/>
                                      </p:to>
                                    </p:set>
                                    <p:anim calcmode="lin" valueType="num">
                                      <p:cBhvr>
                                        <p:cTn id="506" dur="1000" fill="hold"/>
                                        <p:tgtEl>
                                          <p:spTgt spid="107"/>
                                        </p:tgtEl>
                                        <p:attrNameLst>
                                          <p:attrName>ppt_w</p:attrName>
                                        </p:attrNameLst>
                                      </p:cBhvr>
                                      <p:tavLst>
                                        <p:tav tm="0">
                                          <p:val>
                                            <p:strVal val="#ppt_w*0.70"/>
                                          </p:val>
                                        </p:tav>
                                        <p:tav tm="100000">
                                          <p:val>
                                            <p:strVal val="#ppt_w"/>
                                          </p:val>
                                        </p:tav>
                                      </p:tavLst>
                                    </p:anim>
                                    <p:anim calcmode="lin" valueType="num">
                                      <p:cBhvr>
                                        <p:cTn id="507" dur="1000" fill="hold"/>
                                        <p:tgtEl>
                                          <p:spTgt spid="107"/>
                                        </p:tgtEl>
                                        <p:attrNameLst>
                                          <p:attrName>ppt_h</p:attrName>
                                        </p:attrNameLst>
                                      </p:cBhvr>
                                      <p:tavLst>
                                        <p:tav tm="0">
                                          <p:val>
                                            <p:strVal val="#ppt_h"/>
                                          </p:val>
                                        </p:tav>
                                        <p:tav tm="100000">
                                          <p:val>
                                            <p:strVal val="#ppt_h"/>
                                          </p:val>
                                        </p:tav>
                                      </p:tavLst>
                                    </p:anim>
                                    <p:animEffect transition="in" filter="fade">
                                      <p:cBhvr>
                                        <p:cTn id="508" dur="1000"/>
                                        <p:tgtEl>
                                          <p:spTgt spid="107"/>
                                        </p:tgtEl>
                                      </p:cBhvr>
                                    </p:animEffect>
                                  </p:childTnLst>
                                </p:cTn>
                              </p:par>
                              <p:par>
                                <p:cTn id="509" presetID="55" presetClass="entr" presetSubtype="0" fill="hold" grpId="0" nodeType="withEffect">
                                  <p:stCondLst>
                                    <p:cond delay="0"/>
                                  </p:stCondLst>
                                  <p:childTnLst>
                                    <p:set>
                                      <p:cBhvr>
                                        <p:cTn id="510" dur="1" fill="hold">
                                          <p:stCondLst>
                                            <p:cond delay="0"/>
                                          </p:stCondLst>
                                        </p:cTn>
                                        <p:tgtEl>
                                          <p:spTgt spid="108"/>
                                        </p:tgtEl>
                                        <p:attrNameLst>
                                          <p:attrName>style.visibility</p:attrName>
                                        </p:attrNameLst>
                                      </p:cBhvr>
                                      <p:to>
                                        <p:strVal val="visible"/>
                                      </p:to>
                                    </p:set>
                                    <p:anim calcmode="lin" valueType="num">
                                      <p:cBhvr>
                                        <p:cTn id="511" dur="1000" fill="hold"/>
                                        <p:tgtEl>
                                          <p:spTgt spid="108"/>
                                        </p:tgtEl>
                                        <p:attrNameLst>
                                          <p:attrName>ppt_w</p:attrName>
                                        </p:attrNameLst>
                                      </p:cBhvr>
                                      <p:tavLst>
                                        <p:tav tm="0">
                                          <p:val>
                                            <p:strVal val="#ppt_w*0.70"/>
                                          </p:val>
                                        </p:tav>
                                        <p:tav tm="100000">
                                          <p:val>
                                            <p:strVal val="#ppt_w"/>
                                          </p:val>
                                        </p:tav>
                                      </p:tavLst>
                                    </p:anim>
                                    <p:anim calcmode="lin" valueType="num">
                                      <p:cBhvr>
                                        <p:cTn id="512" dur="1000" fill="hold"/>
                                        <p:tgtEl>
                                          <p:spTgt spid="108"/>
                                        </p:tgtEl>
                                        <p:attrNameLst>
                                          <p:attrName>ppt_h</p:attrName>
                                        </p:attrNameLst>
                                      </p:cBhvr>
                                      <p:tavLst>
                                        <p:tav tm="0">
                                          <p:val>
                                            <p:strVal val="#ppt_h"/>
                                          </p:val>
                                        </p:tav>
                                        <p:tav tm="100000">
                                          <p:val>
                                            <p:strVal val="#ppt_h"/>
                                          </p:val>
                                        </p:tav>
                                      </p:tavLst>
                                    </p:anim>
                                    <p:animEffect transition="in" filter="fade">
                                      <p:cBhvr>
                                        <p:cTn id="513" dur="1000"/>
                                        <p:tgtEl>
                                          <p:spTgt spid="108"/>
                                        </p:tgtEl>
                                      </p:cBhvr>
                                    </p:animEffect>
                                  </p:childTnLst>
                                </p:cTn>
                              </p:par>
                              <p:par>
                                <p:cTn id="514" presetID="55" presetClass="entr" presetSubtype="0" fill="hold" grpId="0" nodeType="withEffect">
                                  <p:stCondLst>
                                    <p:cond delay="0"/>
                                  </p:stCondLst>
                                  <p:childTnLst>
                                    <p:set>
                                      <p:cBhvr>
                                        <p:cTn id="515" dur="1" fill="hold">
                                          <p:stCondLst>
                                            <p:cond delay="0"/>
                                          </p:stCondLst>
                                        </p:cTn>
                                        <p:tgtEl>
                                          <p:spTgt spid="109"/>
                                        </p:tgtEl>
                                        <p:attrNameLst>
                                          <p:attrName>style.visibility</p:attrName>
                                        </p:attrNameLst>
                                      </p:cBhvr>
                                      <p:to>
                                        <p:strVal val="visible"/>
                                      </p:to>
                                    </p:set>
                                    <p:anim calcmode="lin" valueType="num">
                                      <p:cBhvr>
                                        <p:cTn id="516" dur="1000" fill="hold"/>
                                        <p:tgtEl>
                                          <p:spTgt spid="109"/>
                                        </p:tgtEl>
                                        <p:attrNameLst>
                                          <p:attrName>ppt_w</p:attrName>
                                        </p:attrNameLst>
                                      </p:cBhvr>
                                      <p:tavLst>
                                        <p:tav tm="0">
                                          <p:val>
                                            <p:strVal val="#ppt_w*0.70"/>
                                          </p:val>
                                        </p:tav>
                                        <p:tav tm="100000">
                                          <p:val>
                                            <p:strVal val="#ppt_w"/>
                                          </p:val>
                                        </p:tav>
                                      </p:tavLst>
                                    </p:anim>
                                    <p:anim calcmode="lin" valueType="num">
                                      <p:cBhvr>
                                        <p:cTn id="517" dur="1000" fill="hold"/>
                                        <p:tgtEl>
                                          <p:spTgt spid="109"/>
                                        </p:tgtEl>
                                        <p:attrNameLst>
                                          <p:attrName>ppt_h</p:attrName>
                                        </p:attrNameLst>
                                      </p:cBhvr>
                                      <p:tavLst>
                                        <p:tav tm="0">
                                          <p:val>
                                            <p:strVal val="#ppt_h"/>
                                          </p:val>
                                        </p:tav>
                                        <p:tav tm="100000">
                                          <p:val>
                                            <p:strVal val="#ppt_h"/>
                                          </p:val>
                                        </p:tav>
                                      </p:tavLst>
                                    </p:anim>
                                    <p:animEffect transition="in" filter="fade">
                                      <p:cBhvr>
                                        <p:cTn id="518" dur="1000"/>
                                        <p:tgtEl>
                                          <p:spTgt spid="109"/>
                                        </p:tgtEl>
                                      </p:cBhvr>
                                    </p:animEffect>
                                  </p:childTnLst>
                                </p:cTn>
                              </p:par>
                              <p:par>
                                <p:cTn id="519" presetID="55" presetClass="entr" presetSubtype="0" fill="hold" grpId="0" nodeType="withEffect">
                                  <p:stCondLst>
                                    <p:cond delay="0"/>
                                  </p:stCondLst>
                                  <p:childTnLst>
                                    <p:set>
                                      <p:cBhvr>
                                        <p:cTn id="520" dur="1" fill="hold">
                                          <p:stCondLst>
                                            <p:cond delay="0"/>
                                          </p:stCondLst>
                                        </p:cTn>
                                        <p:tgtEl>
                                          <p:spTgt spid="110"/>
                                        </p:tgtEl>
                                        <p:attrNameLst>
                                          <p:attrName>style.visibility</p:attrName>
                                        </p:attrNameLst>
                                      </p:cBhvr>
                                      <p:to>
                                        <p:strVal val="visible"/>
                                      </p:to>
                                    </p:set>
                                    <p:anim calcmode="lin" valueType="num">
                                      <p:cBhvr>
                                        <p:cTn id="521" dur="1000" fill="hold"/>
                                        <p:tgtEl>
                                          <p:spTgt spid="110"/>
                                        </p:tgtEl>
                                        <p:attrNameLst>
                                          <p:attrName>ppt_w</p:attrName>
                                        </p:attrNameLst>
                                      </p:cBhvr>
                                      <p:tavLst>
                                        <p:tav tm="0">
                                          <p:val>
                                            <p:strVal val="#ppt_w*0.70"/>
                                          </p:val>
                                        </p:tav>
                                        <p:tav tm="100000">
                                          <p:val>
                                            <p:strVal val="#ppt_w"/>
                                          </p:val>
                                        </p:tav>
                                      </p:tavLst>
                                    </p:anim>
                                    <p:anim calcmode="lin" valueType="num">
                                      <p:cBhvr>
                                        <p:cTn id="522" dur="1000" fill="hold"/>
                                        <p:tgtEl>
                                          <p:spTgt spid="110"/>
                                        </p:tgtEl>
                                        <p:attrNameLst>
                                          <p:attrName>ppt_h</p:attrName>
                                        </p:attrNameLst>
                                      </p:cBhvr>
                                      <p:tavLst>
                                        <p:tav tm="0">
                                          <p:val>
                                            <p:strVal val="#ppt_h"/>
                                          </p:val>
                                        </p:tav>
                                        <p:tav tm="100000">
                                          <p:val>
                                            <p:strVal val="#ppt_h"/>
                                          </p:val>
                                        </p:tav>
                                      </p:tavLst>
                                    </p:anim>
                                    <p:animEffect transition="in" filter="fade">
                                      <p:cBhvr>
                                        <p:cTn id="523" dur="1000"/>
                                        <p:tgtEl>
                                          <p:spTgt spid="110"/>
                                        </p:tgtEl>
                                      </p:cBhvr>
                                    </p:animEffect>
                                  </p:childTnLst>
                                </p:cTn>
                              </p:par>
                              <p:par>
                                <p:cTn id="524" presetID="55" presetClass="entr" presetSubtype="0" fill="hold" grpId="0" nodeType="withEffect">
                                  <p:stCondLst>
                                    <p:cond delay="0"/>
                                  </p:stCondLst>
                                  <p:childTnLst>
                                    <p:set>
                                      <p:cBhvr>
                                        <p:cTn id="525" dur="1" fill="hold">
                                          <p:stCondLst>
                                            <p:cond delay="0"/>
                                          </p:stCondLst>
                                        </p:cTn>
                                        <p:tgtEl>
                                          <p:spTgt spid="111"/>
                                        </p:tgtEl>
                                        <p:attrNameLst>
                                          <p:attrName>style.visibility</p:attrName>
                                        </p:attrNameLst>
                                      </p:cBhvr>
                                      <p:to>
                                        <p:strVal val="visible"/>
                                      </p:to>
                                    </p:set>
                                    <p:anim calcmode="lin" valueType="num">
                                      <p:cBhvr>
                                        <p:cTn id="526" dur="1000" fill="hold"/>
                                        <p:tgtEl>
                                          <p:spTgt spid="111"/>
                                        </p:tgtEl>
                                        <p:attrNameLst>
                                          <p:attrName>ppt_w</p:attrName>
                                        </p:attrNameLst>
                                      </p:cBhvr>
                                      <p:tavLst>
                                        <p:tav tm="0">
                                          <p:val>
                                            <p:strVal val="#ppt_w*0.70"/>
                                          </p:val>
                                        </p:tav>
                                        <p:tav tm="100000">
                                          <p:val>
                                            <p:strVal val="#ppt_w"/>
                                          </p:val>
                                        </p:tav>
                                      </p:tavLst>
                                    </p:anim>
                                    <p:anim calcmode="lin" valueType="num">
                                      <p:cBhvr>
                                        <p:cTn id="527" dur="1000" fill="hold"/>
                                        <p:tgtEl>
                                          <p:spTgt spid="111"/>
                                        </p:tgtEl>
                                        <p:attrNameLst>
                                          <p:attrName>ppt_h</p:attrName>
                                        </p:attrNameLst>
                                      </p:cBhvr>
                                      <p:tavLst>
                                        <p:tav tm="0">
                                          <p:val>
                                            <p:strVal val="#ppt_h"/>
                                          </p:val>
                                        </p:tav>
                                        <p:tav tm="100000">
                                          <p:val>
                                            <p:strVal val="#ppt_h"/>
                                          </p:val>
                                        </p:tav>
                                      </p:tavLst>
                                    </p:anim>
                                    <p:animEffect transition="in" filter="fade">
                                      <p:cBhvr>
                                        <p:cTn id="528" dur="1000"/>
                                        <p:tgtEl>
                                          <p:spTgt spid="111"/>
                                        </p:tgtEl>
                                      </p:cBhvr>
                                    </p:animEffect>
                                  </p:childTnLst>
                                </p:cTn>
                              </p:par>
                              <p:par>
                                <p:cTn id="529" presetID="55" presetClass="entr" presetSubtype="0" fill="hold" grpId="0" nodeType="withEffect">
                                  <p:stCondLst>
                                    <p:cond delay="0"/>
                                  </p:stCondLst>
                                  <p:childTnLst>
                                    <p:set>
                                      <p:cBhvr>
                                        <p:cTn id="530" dur="1" fill="hold">
                                          <p:stCondLst>
                                            <p:cond delay="0"/>
                                          </p:stCondLst>
                                        </p:cTn>
                                        <p:tgtEl>
                                          <p:spTgt spid="112"/>
                                        </p:tgtEl>
                                        <p:attrNameLst>
                                          <p:attrName>style.visibility</p:attrName>
                                        </p:attrNameLst>
                                      </p:cBhvr>
                                      <p:to>
                                        <p:strVal val="visible"/>
                                      </p:to>
                                    </p:set>
                                    <p:anim calcmode="lin" valueType="num">
                                      <p:cBhvr>
                                        <p:cTn id="531" dur="1000" fill="hold"/>
                                        <p:tgtEl>
                                          <p:spTgt spid="112"/>
                                        </p:tgtEl>
                                        <p:attrNameLst>
                                          <p:attrName>ppt_w</p:attrName>
                                        </p:attrNameLst>
                                      </p:cBhvr>
                                      <p:tavLst>
                                        <p:tav tm="0">
                                          <p:val>
                                            <p:strVal val="#ppt_w*0.70"/>
                                          </p:val>
                                        </p:tav>
                                        <p:tav tm="100000">
                                          <p:val>
                                            <p:strVal val="#ppt_w"/>
                                          </p:val>
                                        </p:tav>
                                      </p:tavLst>
                                    </p:anim>
                                    <p:anim calcmode="lin" valueType="num">
                                      <p:cBhvr>
                                        <p:cTn id="532" dur="1000" fill="hold"/>
                                        <p:tgtEl>
                                          <p:spTgt spid="112"/>
                                        </p:tgtEl>
                                        <p:attrNameLst>
                                          <p:attrName>ppt_h</p:attrName>
                                        </p:attrNameLst>
                                      </p:cBhvr>
                                      <p:tavLst>
                                        <p:tav tm="0">
                                          <p:val>
                                            <p:strVal val="#ppt_h"/>
                                          </p:val>
                                        </p:tav>
                                        <p:tav tm="100000">
                                          <p:val>
                                            <p:strVal val="#ppt_h"/>
                                          </p:val>
                                        </p:tav>
                                      </p:tavLst>
                                    </p:anim>
                                    <p:animEffect transition="in" filter="fade">
                                      <p:cBhvr>
                                        <p:cTn id="533" dur="1000"/>
                                        <p:tgtEl>
                                          <p:spTgt spid="112"/>
                                        </p:tgtEl>
                                      </p:cBhvr>
                                    </p:animEffect>
                                  </p:childTnLst>
                                </p:cTn>
                              </p:par>
                              <p:par>
                                <p:cTn id="534" presetID="55" presetClass="entr" presetSubtype="0" fill="hold" grpId="0" nodeType="withEffect">
                                  <p:stCondLst>
                                    <p:cond delay="0"/>
                                  </p:stCondLst>
                                  <p:childTnLst>
                                    <p:set>
                                      <p:cBhvr>
                                        <p:cTn id="535" dur="1" fill="hold">
                                          <p:stCondLst>
                                            <p:cond delay="0"/>
                                          </p:stCondLst>
                                        </p:cTn>
                                        <p:tgtEl>
                                          <p:spTgt spid="113"/>
                                        </p:tgtEl>
                                        <p:attrNameLst>
                                          <p:attrName>style.visibility</p:attrName>
                                        </p:attrNameLst>
                                      </p:cBhvr>
                                      <p:to>
                                        <p:strVal val="visible"/>
                                      </p:to>
                                    </p:set>
                                    <p:anim calcmode="lin" valueType="num">
                                      <p:cBhvr>
                                        <p:cTn id="536" dur="1000" fill="hold"/>
                                        <p:tgtEl>
                                          <p:spTgt spid="113"/>
                                        </p:tgtEl>
                                        <p:attrNameLst>
                                          <p:attrName>ppt_w</p:attrName>
                                        </p:attrNameLst>
                                      </p:cBhvr>
                                      <p:tavLst>
                                        <p:tav tm="0">
                                          <p:val>
                                            <p:strVal val="#ppt_w*0.70"/>
                                          </p:val>
                                        </p:tav>
                                        <p:tav tm="100000">
                                          <p:val>
                                            <p:strVal val="#ppt_w"/>
                                          </p:val>
                                        </p:tav>
                                      </p:tavLst>
                                    </p:anim>
                                    <p:anim calcmode="lin" valueType="num">
                                      <p:cBhvr>
                                        <p:cTn id="537" dur="1000" fill="hold"/>
                                        <p:tgtEl>
                                          <p:spTgt spid="113"/>
                                        </p:tgtEl>
                                        <p:attrNameLst>
                                          <p:attrName>ppt_h</p:attrName>
                                        </p:attrNameLst>
                                      </p:cBhvr>
                                      <p:tavLst>
                                        <p:tav tm="0">
                                          <p:val>
                                            <p:strVal val="#ppt_h"/>
                                          </p:val>
                                        </p:tav>
                                        <p:tav tm="100000">
                                          <p:val>
                                            <p:strVal val="#ppt_h"/>
                                          </p:val>
                                        </p:tav>
                                      </p:tavLst>
                                    </p:anim>
                                    <p:animEffect transition="in" filter="fade">
                                      <p:cBhvr>
                                        <p:cTn id="538" dur="1000"/>
                                        <p:tgtEl>
                                          <p:spTgt spid="113"/>
                                        </p:tgtEl>
                                      </p:cBhvr>
                                    </p:animEffect>
                                  </p:childTnLst>
                                </p:cTn>
                              </p:par>
                              <p:par>
                                <p:cTn id="539" presetID="55" presetClass="entr" presetSubtype="0" fill="hold" grpId="0" nodeType="withEffect">
                                  <p:stCondLst>
                                    <p:cond delay="0"/>
                                  </p:stCondLst>
                                  <p:childTnLst>
                                    <p:set>
                                      <p:cBhvr>
                                        <p:cTn id="540" dur="1" fill="hold">
                                          <p:stCondLst>
                                            <p:cond delay="0"/>
                                          </p:stCondLst>
                                        </p:cTn>
                                        <p:tgtEl>
                                          <p:spTgt spid="114"/>
                                        </p:tgtEl>
                                        <p:attrNameLst>
                                          <p:attrName>style.visibility</p:attrName>
                                        </p:attrNameLst>
                                      </p:cBhvr>
                                      <p:to>
                                        <p:strVal val="visible"/>
                                      </p:to>
                                    </p:set>
                                    <p:anim calcmode="lin" valueType="num">
                                      <p:cBhvr>
                                        <p:cTn id="541" dur="1000" fill="hold"/>
                                        <p:tgtEl>
                                          <p:spTgt spid="114"/>
                                        </p:tgtEl>
                                        <p:attrNameLst>
                                          <p:attrName>ppt_w</p:attrName>
                                        </p:attrNameLst>
                                      </p:cBhvr>
                                      <p:tavLst>
                                        <p:tav tm="0">
                                          <p:val>
                                            <p:strVal val="#ppt_w*0.70"/>
                                          </p:val>
                                        </p:tav>
                                        <p:tav tm="100000">
                                          <p:val>
                                            <p:strVal val="#ppt_w"/>
                                          </p:val>
                                        </p:tav>
                                      </p:tavLst>
                                    </p:anim>
                                    <p:anim calcmode="lin" valueType="num">
                                      <p:cBhvr>
                                        <p:cTn id="542" dur="1000" fill="hold"/>
                                        <p:tgtEl>
                                          <p:spTgt spid="114"/>
                                        </p:tgtEl>
                                        <p:attrNameLst>
                                          <p:attrName>ppt_h</p:attrName>
                                        </p:attrNameLst>
                                      </p:cBhvr>
                                      <p:tavLst>
                                        <p:tav tm="0">
                                          <p:val>
                                            <p:strVal val="#ppt_h"/>
                                          </p:val>
                                        </p:tav>
                                        <p:tav tm="100000">
                                          <p:val>
                                            <p:strVal val="#ppt_h"/>
                                          </p:val>
                                        </p:tav>
                                      </p:tavLst>
                                    </p:anim>
                                    <p:animEffect transition="in" filter="fade">
                                      <p:cBhvr>
                                        <p:cTn id="543" dur="1000"/>
                                        <p:tgtEl>
                                          <p:spTgt spid="114"/>
                                        </p:tgtEl>
                                      </p:cBhvr>
                                    </p:animEffect>
                                  </p:childTnLst>
                                </p:cTn>
                              </p:par>
                              <p:par>
                                <p:cTn id="544" presetID="55" presetClass="entr" presetSubtype="0" fill="hold" grpId="0" nodeType="withEffect">
                                  <p:stCondLst>
                                    <p:cond delay="0"/>
                                  </p:stCondLst>
                                  <p:childTnLst>
                                    <p:set>
                                      <p:cBhvr>
                                        <p:cTn id="545" dur="1" fill="hold">
                                          <p:stCondLst>
                                            <p:cond delay="0"/>
                                          </p:stCondLst>
                                        </p:cTn>
                                        <p:tgtEl>
                                          <p:spTgt spid="115"/>
                                        </p:tgtEl>
                                        <p:attrNameLst>
                                          <p:attrName>style.visibility</p:attrName>
                                        </p:attrNameLst>
                                      </p:cBhvr>
                                      <p:to>
                                        <p:strVal val="visible"/>
                                      </p:to>
                                    </p:set>
                                    <p:anim calcmode="lin" valueType="num">
                                      <p:cBhvr>
                                        <p:cTn id="546" dur="1000" fill="hold"/>
                                        <p:tgtEl>
                                          <p:spTgt spid="115"/>
                                        </p:tgtEl>
                                        <p:attrNameLst>
                                          <p:attrName>ppt_w</p:attrName>
                                        </p:attrNameLst>
                                      </p:cBhvr>
                                      <p:tavLst>
                                        <p:tav tm="0">
                                          <p:val>
                                            <p:strVal val="#ppt_w*0.70"/>
                                          </p:val>
                                        </p:tav>
                                        <p:tav tm="100000">
                                          <p:val>
                                            <p:strVal val="#ppt_w"/>
                                          </p:val>
                                        </p:tav>
                                      </p:tavLst>
                                    </p:anim>
                                    <p:anim calcmode="lin" valueType="num">
                                      <p:cBhvr>
                                        <p:cTn id="547" dur="1000" fill="hold"/>
                                        <p:tgtEl>
                                          <p:spTgt spid="115"/>
                                        </p:tgtEl>
                                        <p:attrNameLst>
                                          <p:attrName>ppt_h</p:attrName>
                                        </p:attrNameLst>
                                      </p:cBhvr>
                                      <p:tavLst>
                                        <p:tav tm="0">
                                          <p:val>
                                            <p:strVal val="#ppt_h"/>
                                          </p:val>
                                        </p:tav>
                                        <p:tav tm="100000">
                                          <p:val>
                                            <p:strVal val="#ppt_h"/>
                                          </p:val>
                                        </p:tav>
                                      </p:tavLst>
                                    </p:anim>
                                    <p:animEffect transition="in" filter="fade">
                                      <p:cBhvr>
                                        <p:cTn id="548" dur="1000"/>
                                        <p:tgtEl>
                                          <p:spTgt spid="115"/>
                                        </p:tgtEl>
                                      </p:cBhvr>
                                    </p:animEffect>
                                  </p:childTnLst>
                                </p:cTn>
                              </p:par>
                              <p:par>
                                <p:cTn id="549" presetID="55" presetClass="entr" presetSubtype="0" fill="hold" grpId="0" nodeType="withEffect">
                                  <p:stCondLst>
                                    <p:cond delay="0"/>
                                  </p:stCondLst>
                                  <p:childTnLst>
                                    <p:set>
                                      <p:cBhvr>
                                        <p:cTn id="550" dur="1" fill="hold">
                                          <p:stCondLst>
                                            <p:cond delay="0"/>
                                          </p:stCondLst>
                                        </p:cTn>
                                        <p:tgtEl>
                                          <p:spTgt spid="116"/>
                                        </p:tgtEl>
                                        <p:attrNameLst>
                                          <p:attrName>style.visibility</p:attrName>
                                        </p:attrNameLst>
                                      </p:cBhvr>
                                      <p:to>
                                        <p:strVal val="visible"/>
                                      </p:to>
                                    </p:set>
                                    <p:anim calcmode="lin" valueType="num">
                                      <p:cBhvr>
                                        <p:cTn id="551" dur="1000" fill="hold"/>
                                        <p:tgtEl>
                                          <p:spTgt spid="116"/>
                                        </p:tgtEl>
                                        <p:attrNameLst>
                                          <p:attrName>ppt_w</p:attrName>
                                        </p:attrNameLst>
                                      </p:cBhvr>
                                      <p:tavLst>
                                        <p:tav tm="0">
                                          <p:val>
                                            <p:strVal val="#ppt_w*0.70"/>
                                          </p:val>
                                        </p:tav>
                                        <p:tav tm="100000">
                                          <p:val>
                                            <p:strVal val="#ppt_w"/>
                                          </p:val>
                                        </p:tav>
                                      </p:tavLst>
                                    </p:anim>
                                    <p:anim calcmode="lin" valueType="num">
                                      <p:cBhvr>
                                        <p:cTn id="552" dur="1000" fill="hold"/>
                                        <p:tgtEl>
                                          <p:spTgt spid="116"/>
                                        </p:tgtEl>
                                        <p:attrNameLst>
                                          <p:attrName>ppt_h</p:attrName>
                                        </p:attrNameLst>
                                      </p:cBhvr>
                                      <p:tavLst>
                                        <p:tav tm="0">
                                          <p:val>
                                            <p:strVal val="#ppt_h"/>
                                          </p:val>
                                        </p:tav>
                                        <p:tav tm="100000">
                                          <p:val>
                                            <p:strVal val="#ppt_h"/>
                                          </p:val>
                                        </p:tav>
                                      </p:tavLst>
                                    </p:anim>
                                    <p:animEffect transition="in" filter="fade">
                                      <p:cBhvr>
                                        <p:cTn id="553" dur="1000"/>
                                        <p:tgtEl>
                                          <p:spTgt spid="116"/>
                                        </p:tgtEl>
                                      </p:cBhvr>
                                    </p:animEffect>
                                  </p:childTnLst>
                                </p:cTn>
                              </p:par>
                              <p:par>
                                <p:cTn id="554" presetID="55" presetClass="entr" presetSubtype="0" fill="hold" grpId="0" nodeType="withEffect">
                                  <p:stCondLst>
                                    <p:cond delay="0"/>
                                  </p:stCondLst>
                                  <p:childTnLst>
                                    <p:set>
                                      <p:cBhvr>
                                        <p:cTn id="555" dur="1" fill="hold">
                                          <p:stCondLst>
                                            <p:cond delay="0"/>
                                          </p:stCondLst>
                                        </p:cTn>
                                        <p:tgtEl>
                                          <p:spTgt spid="117"/>
                                        </p:tgtEl>
                                        <p:attrNameLst>
                                          <p:attrName>style.visibility</p:attrName>
                                        </p:attrNameLst>
                                      </p:cBhvr>
                                      <p:to>
                                        <p:strVal val="visible"/>
                                      </p:to>
                                    </p:set>
                                    <p:anim calcmode="lin" valueType="num">
                                      <p:cBhvr>
                                        <p:cTn id="556" dur="1000" fill="hold"/>
                                        <p:tgtEl>
                                          <p:spTgt spid="117"/>
                                        </p:tgtEl>
                                        <p:attrNameLst>
                                          <p:attrName>ppt_w</p:attrName>
                                        </p:attrNameLst>
                                      </p:cBhvr>
                                      <p:tavLst>
                                        <p:tav tm="0">
                                          <p:val>
                                            <p:strVal val="#ppt_w*0.70"/>
                                          </p:val>
                                        </p:tav>
                                        <p:tav tm="100000">
                                          <p:val>
                                            <p:strVal val="#ppt_w"/>
                                          </p:val>
                                        </p:tav>
                                      </p:tavLst>
                                    </p:anim>
                                    <p:anim calcmode="lin" valueType="num">
                                      <p:cBhvr>
                                        <p:cTn id="557" dur="1000" fill="hold"/>
                                        <p:tgtEl>
                                          <p:spTgt spid="117"/>
                                        </p:tgtEl>
                                        <p:attrNameLst>
                                          <p:attrName>ppt_h</p:attrName>
                                        </p:attrNameLst>
                                      </p:cBhvr>
                                      <p:tavLst>
                                        <p:tav tm="0">
                                          <p:val>
                                            <p:strVal val="#ppt_h"/>
                                          </p:val>
                                        </p:tav>
                                        <p:tav tm="100000">
                                          <p:val>
                                            <p:strVal val="#ppt_h"/>
                                          </p:val>
                                        </p:tav>
                                      </p:tavLst>
                                    </p:anim>
                                    <p:animEffect transition="in" filter="fade">
                                      <p:cBhvr>
                                        <p:cTn id="558" dur="1000"/>
                                        <p:tgtEl>
                                          <p:spTgt spid="117"/>
                                        </p:tgtEl>
                                      </p:cBhvr>
                                    </p:animEffect>
                                  </p:childTnLst>
                                </p:cTn>
                              </p:par>
                              <p:par>
                                <p:cTn id="559" presetID="55" presetClass="entr" presetSubtype="0" fill="hold" grpId="0" nodeType="withEffect">
                                  <p:stCondLst>
                                    <p:cond delay="0"/>
                                  </p:stCondLst>
                                  <p:childTnLst>
                                    <p:set>
                                      <p:cBhvr>
                                        <p:cTn id="560" dur="1" fill="hold">
                                          <p:stCondLst>
                                            <p:cond delay="0"/>
                                          </p:stCondLst>
                                        </p:cTn>
                                        <p:tgtEl>
                                          <p:spTgt spid="118"/>
                                        </p:tgtEl>
                                        <p:attrNameLst>
                                          <p:attrName>style.visibility</p:attrName>
                                        </p:attrNameLst>
                                      </p:cBhvr>
                                      <p:to>
                                        <p:strVal val="visible"/>
                                      </p:to>
                                    </p:set>
                                    <p:anim calcmode="lin" valueType="num">
                                      <p:cBhvr>
                                        <p:cTn id="561" dur="1000" fill="hold"/>
                                        <p:tgtEl>
                                          <p:spTgt spid="118"/>
                                        </p:tgtEl>
                                        <p:attrNameLst>
                                          <p:attrName>ppt_w</p:attrName>
                                        </p:attrNameLst>
                                      </p:cBhvr>
                                      <p:tavLst>
                                        <p:tav tm="0">
                                          <p:val>
                                            <p:strVal val="#ppt_w*0.70"/>
                                          </p:val>
                                        </p:tav>
                                        <p:tav tm="100000">
                                          <p:val>
                                            <p:strVal val="#ppt_w"/>
                                          </p:val>
                                        </p:tav>
                                      </p:tavLst>
                                    </p:anim>
                                    <p:anim calcmode="lin" valueType="num">
                                      <p:cBhvr>
                                        <p:cTn id="562" dur="1000" fill="hold"/>
                                        <p:tgtEl>
                                          <p:spTgt spid="118"/>
                                        </p:tgtEl>
                                        <p:attrNameLst>
                                          <p:attrName>ppt_h</p:attrName>
                                        </p:attrNameLst>
                                      </p:cBhvr>
                                      <p:tavLst>
                                        <p:tav tm="0">
                                          <p:val>
                                            <p:strVal val="#ppt_h"/>
                                          </p:val>
                                        </p:tav>
                                        <p:tav tm="100000">
                                          <p:val>
                                            <p:strVal val="#ppt_h"/>
                                          </p:val>
                                        </p:tav>
                                      </p:tavLst>
                                    </p:anim>
                                    <p:animEffect transition="in" filter="fade">
                                      <p:cBhvr>
                                        <p:cTn id="563" dur="1000"/>
                                        <p:tgtEl>
                                          <p:spTgt spid="118"/>
                                        </p:tgtEl>
                                      </p:cBhvr>
                                    </p:animEffect>
                                  </p:childTnLst>
                                </p:cTn>
                              </p:par>
                              <p:par>
                                <p:cTn id="564" presetID="55" presetClass="entr" presetSubtype="0" fill="hold" grpId="0" nodeType="withEffect">
                                  <p:stCondLst>
                                    <p:cond delay="0"/>
                                  </p:stCondLst>
                                  <p:childTnLst>
                                    <p:set>
                                      <p:cBhvr>
                                        <p:cTn id="565" dur="1" fill="hold">
                                          <p:stCondLst>
                                            <p:cond delay="0"/>
                                          </p:stCondLst>
                                        </p:cTn>
                                        <p:tgtEl>
                                          <p:spTgt spid="119"/>
                                        </p:tgtEl>
                                        <p:attrNameLst>
                                          <p:attrName>style.visibility</p:attrName>
                                        </p:attrNameLst>
                                      </p:cBhvr>
                                      <p:to>
                                        <p:strVal val="visible"/>
                                      </p:to>
                                    </p:set>
                                    <p:anim calcmode="lin" valueType="num">
                                      <p:cBhvr>
                                        <p:cTn id="566" dur="1000" fill="hold"/>
                                        <p:tgtEl>
                                          <p:spTgt spid="119"/>
                                        </p:tgtEl>
                                        <p:attrNameLst>
                                          <p:attrName>ppt_w</p:attrName>
                                        </p:attrNameLst>
                                      </p:cBhvr>
                                      <p:tavLst>
                                        <p:tav tm="0">
                                          <p:val>
                                            <p:strVal val="#ppt_w*0.70"/>
                                          </p:val>
                                        </p:tav>
                                        <p:tav tm="100000">
                                          <p:val>
                                            <p:strVal val="#ppt_w"/>
                                          </p:val>
                                        </p:tav>
                                      </p:tavLst>
                                    </p:anim>
                                    <p:anim calcmode="lin" valueType="num">
                                      <p:cBhvr>
                                        <p:cTn id="567" dur="1000" fill="hold"/>
                                        <p:tgtEl>
                                          <p:spTgt spid="119"/>
                                        </p:tgtEl>
                                        <p:attrNameLst>
                                          <p:attrName>ppt_h</p:attrName>
                                        </p:attrNameLst>
                                      </p:cBhvr>
                                      <p:tavLst>
                                        <p:tav tm="0">
                                          <p:val>
                                            <p:strVal val="#ppt_h"/>
                                          </p:val>
                                        </p:tav>
                                        <p:tav tm="100000">
                                          <p:val>
                                            <p:strVal val="#ppt_h"/>
                                          </p:val>
                                        </p:tav>
                                      </p:tavLst>
                                    </p:anim>
                                    <p:animEffect transition="in" filter="fade">
                                      <p:cBhvr>
                                        <p:cTn id="568" dur="1000"/>
                                        <p:tgtEl>
                                          <p:spTgt spid="119"/>
                                        </p:tgtEl>
                                      </p:cBhvr>
                                    </p:animEffect>
                                  </p:childTnLst>
                                </p:cTn>
                              </p:par>
                              <p:par>
                                <p:cTn id="569" presetID="55" presetClass="entr" presetSubtype="0" fill="hold" grpId="0" nodeType="withEffect">
                                  <p:stCondLst>
                                    <p:cond delay="0"/>
                                  </p:stCondLst>
                                  <p:childTnLst>
                                    <p:set>
                                      <p:cBhvr>
                                        <p:cTn id="570" dur="1" fill="hold">
                                          <p:stCondLst>
                                            <p:cond delay="0"/>
                                          </p:stCondLst>
                                        </p:cTn>
                                        <p:tgtEl>
                                          <p:spTgt spid="120"/>
                                        </p:tgtEl>
                                        <p:attrNameLst>
                                          <p:attrName>style.visibility</p:attrName>
                                        </p:attrNameLst>
                                      </p:cBhvr>
                                      <p:to>
                                        <p:strVal val="visible"/>
                                      </p:to>
                                    </p:set>
                                    <p:anim calcmode="lin" valueType="num">
                                      <p:cBhvr>
                                        <p:cTn id="571" dur="1000" fill="hold"/>
                                        <p:tgtEl>
                                          <p:spTgt spid="120"/>
                                        </p:tgtEl>
                                        <p:attrNameLst>
                                          <p:attrName>ppt_w</p:attrName>
                                        </p:attrNameLst>
                                      </p:cBhvr>
                                      <p:tavLst>
                                        <p:tav tm="0">
                                          <p:val>
                                            <p:strVal val="#ppt_w*0.70"/>
                                          </p:val>
                                        </p:tav>
                                        <p:tav tm="100000">
                                          <p:val>
                                            <p:strVal val="#ppt_w"/>
                                          </p:val>
                                        </p:tav>
                                      </p:tavLst>
                                    </p:anim>
                                    <p:anim calcmode="lin" valueType="num">
                                      <p:cBhvr>
                                        <p:cTn id="572" dur="1000" fill="hold"/>
                                        <p:tgtEl>
                                          <p:spTgt spid="120"/>
                                        </p:tgtEl>
                                        <p:attrNameLst>
                                          <p:attrName>ppt_h</p:attrName>
                                        </p:attrNameLst>
                                      </p:cBhvr>
                                      <p:tavLst>
                                        <p:tav tm="0">
                                          <p:val>
                                            <p:strVal val="#ppt_h"/>
                                          </p:val>
                                        </p:tav>
                                        <p:tav tm="100000">
                                          <p:val>
                                            <p:strVal val="#ppt_h"/>
                                          </p:val>
                                        </p:tav>
                                      </p:tavLst>
                                    </p:anim>
                                    <p:animEffect transition="in" filter="fade">
                                      <p:cBhvr>
                                        <p:cTn id="573" dur="1000"/>
                                        <p:tgtEl>
                                          <p:spTgt spid="120"/>
                                        </p:tgtEl>
                                      </p:cBhvr>
                                    </p:animEffect>
                                  </p:childTnLst>
                                </p:cTn>
                              </p:par>
                              <p:par>
                                <p:cTn id="574" presetID="55" presetClass="entr" presetSubtype="0" fill="hold" grpId="0" nodeType="withEffect">
                                  <p:stCondLst>
                                    <p:cond delay="0"/>
                                  </p:stCondLst>
                                  <p:childTnLst>
                                    <p:set>
                                      <p:cBhvr>
                                        <p:cTn id="575" dur="1" fill="hold">
                                          <p:stCondLst>
                                            <p:cond delay="0"/>
                                          </p:stCondLst>
                                        </p:cTn>
                                        <p:tgtEl>
                                          <p:spTgt spid="121"/>
                                        </p:tgtEl>
                                        <p:attrNameLst>
                                          <p:attrName>style.visibility</p:attrName>
                                        </p:attrNameLst>
                                      </p:cBhvr>
                                      <p:to>
                                        <p:strVal val="visible"/>
                                      </p:to>
                                    </p:set>
                                    <p:anim calcmode="lin" valueType="num">
                                      <p:cBhvr>
                                        <p:cTn id="576" dur="1000" fill="hold"/>
                                        <p:tgtEl>
                                          <p:spTgt spid="121"/>
                                        </p:tgtEl>
                                        <p:attrNameLst>
                                          <p:attrName>ppt_w</p:attrName>
                                        </p:attrNameLst>
                                      </p:cBhvr>
                                      <p:tavLst>
                                        <p:tav tm="0">
                                          <p:val>
                                            <p:strVal val="#ppt_w*0.70"/>
                                          </p:val>
                                        </p:tav>
                                        <p:tav tm="100000">
                                          <p:val>
                                            <p:strVal val="#ppt_w"/>
                                          </p:val>
                                        </p:tav>
                                      </p:tavLst>
                                    </p:anim>
                                    <p:anim calcmode="lin" valueType="num">
                                      <p:cBhvr>
                                        <p:cTn id="577" dur="1000" fill="hold"/>
                                        <p:tgtEl>
                                          <p:spTgt spid="121"/>
                                        </p:tgtEl>
                                        <p:attrNameLst>
                                          <p:attrName>ppt_h</p:attrName>
                                        </p:attrNameLst>
                                      </p:cBhvr>
                                      <p:tavLst>
                                        <p:tav tm="0">
                                          <p:val>
                                            <p:strVal val="#ppt_h"/>
                                          </p:val>
                                        </p:tav>
                                        <p:tav tm="100000">
                                          <p:val>
                                            <p:strVal val="#ppt_h"/>
                                          </p:val>
                                        </p:tav>
                                      </p:tavLst>
                                    </p:anim>
                                    <p:animEffect transition="in" filter="fade">
                                      <p:cBhvr>
                                        <p:cTn id="578" dur="1000"/>
                                        <p:tgtEl>
                                          <p:spTgt spid="121"/>
                                        </p:tgtEl>
                                      </p:cBhvr>
                                    </p:animEffect>
                                  </p:childTnLst>
                                </p:cTn>
                              </p:par>
                              <p:par>
                                <p:cTn id="579" presetID="55" presetClass="entr" presetSubtype="0" fill="hold" grpId="0" nodeType="withEffect">
                                  <p:stCondLst>
                                    <p:cond delay="0"/>
                                  </p:stCondLst>
                                  <p:childTnLst>
                                    <p:set>
                                      <p:cBhvr>
                                        <p:cTn id="580" dur="1" fill="hold">
                                          <p:stCondLst>
                                            <p:cond delay="0"/>
                                          </p:stCondLst>
                                        </p:cTn>
                                        <p:tgtEl>
                                          <p:spTgt spid="122"/>
                                        </p:tgtEl>
                                        <p:attrNameLst>
                                          <p:attrName>style.visibility</p:attrName>
                                        </p:attrNameLst>
                                      </p:cBhvr>
                                      <p:to>
                                        <p:strVal val="visible"/>
                                      </p:to>
                                    </p:set>
                                    <p:anim calcmode="lin" valueType="num">
                                      <p:cBhvr>
                                        <p:cTn id="581" dur="1000" fill="hold"/>
                                        <p:tgtEl>
                                          <p:spTgt spid="122"/>
                                        </p:tgtEl>
                                        <p:attrNameLst>
                                          <p:attrName>ppt_w</p:attrName>
                                        </p:attrNameLst>
                                      </p:cBhvr>
                                      <p:tavLst>
                                        <p:tav tm="0">
                                          <p:val>
                                            <p:strVal val="#ppt_w*0.70"/>
                                          </p:val>
                                        </p:tav>
                                        <p:tav tm="100000">
                                          <p:val>
                                            <p:strVal val="#ppt_w"/>
                                          </p:val>
                                        </p:tav>
                                      </p:tavLst>
                                    </p:anim>
                                    <p:anim calcmode="lin" valueType="num">
                                      <p:cBhvr>
                                        <p:cTn id="582" dur="1000" fill="hold"/>
                                        <p:tgtEl>
                                          <p:spTgt spid="122"/>
                                        </p:tgtEl>
                                        <p:attrNameLst>
                                          <p:attrName>ppt_h</p:attrName>
                                        </p:attrNameLst>
                                      </p:cBhvr>
                                      <p:tavLst>
                                        <p:tav tm="0">
                                          <p:val>
                                            <p:strVal val="#ppt_h"/>
                                          </p:val>
                                        </p:tav>
                                        <p:tav tm="100000">
                                          <p:val>
                                            <p:strVal val="#ppt_h"/>
                                          </p:val>
                                        </p:tav>
                                      </p:tavLst>
                                    </p:anim>
                                    <p:animEffect transition="in" filter="fade">
                                      <p:cBhvr>
                                        <p:cTn id="583" dur="1000"/>
                                        <p:tgtEl>
                                          <p:spTgt spid="122"/>
                                        </p:tgtEl>
                                      </p:cBhvr>
                                    </p:animEffect>
                                  </p:childTnLst>
                                </p:cTn>
                              </p:par>
                              <p:par>
                                <p:cTn id="584" presetID="55" presetClass="entr" presetSubtype="0" fill="hold" grpId="0" nodeType="withEffect">
                                  <p:stCondLst>
                                    <p:cond delay="0"/>
                                  </p:stCondLst>
                                  <p:childTnLst>
                                    <p:set>
                                      <p:cBhvr>
                                        <p:cTn id="585" dur="1" fill="hold">
                                          <p:stCondLst>
                                            <p:cond delay="0"/>
                                          </p:stCondLst>
                                        </p:cTn>
                                        <p:tgtEl>
                                          <p:spTgt spid="123"/>
                                        </p:tgtEl>
                                        <p:attrNameLst>
                                          <p:attrName>style.visibility</p:attrName>
                                        </p:attrNameLst>
                                      </p:cBhvr>
                                      <p:to>
                                        <p:strVal val="visible"/>
                                      </p:to>
                                    </p:set>
                                    <p:anim calcmode="lin" valueType="num">
                                      <p:cBhvr>
                                        <p:cTn id="586" dur="1000" fill="hold"/>
                                        <p:tgtEl>
                                          <p:spTgt spid="123"/>
                                        </p:tgtEl>
                                        <p:attrNameLst>
                                          <p:attrName>ppt_w</p:attrName>
                                        </p:attrNameLst>
                                      </p:cBhvr>
                                      <p:tavLst>
                                        <p:tav tm="0">
                                          <p:val>
                                            <p:strVal val="#ppt_w*0.70"/>
                                          </p:val>
                                        </p:tav>
                                        <p:tav tm="100000">
                                          <p:val>
                                            <p:strVal val="#ppt_w"/>
                                          </p:val>
                                        </p:tav>
                                      </p:tavLst>
                                    </p:anim>
                                    <p:anim calcmode="lin" valueType="num">
                                      <p:cBhvr>
                                        <p:cTn id="587" dur="1000" fill="hold"/>
                                        <p:tgtEl>
                                          <p:spTgt spid="123"/>
                                        </p:tgtEl>
                                        <p:attrNameLst>
                                          <p:attrName>ppt_h</p:attrName>
                                        </p:attrNameLst>
                                      </p:cBhvr>
                                      <p:tavLst>
                                        <p:tav tm="0">
                                          <p:val>
                                            <p:strVal val="#ppt_h"/>
                                          </p:val>
                                        </p:tav>
                                        <p:tav tm="100000">
                                          <p:val>
                                            <p:strVal val="#ppt_h"/>
                                          </p:val>
                                        </p:tav>
                                      </p:tavLst>
                                    </p:anim>
                                    <p:animEffect transition="in" filter="fade">
                                      <p:cBhvr>
                                        <p:cTn id="588" dur="1000"/>
                                        <p:tgtEl>
                                          <p:spTgt spid="123"/>
                                        </p:tgtEl>
                                      </p:cBhvr>
                                    </p:animEffect>
                                  </p:childTnLst>
                                </p:cTn>
                              </p:par>
                              <p:par>
                                <p:cTn id="589" presetID="55" presetClass="entr" presetSubtype="0" fill="hold" grpId="0" nodeType="withEffect">
                                  <p:stCondLst>
                                    <p:cond delay="0"/>
                                  </p:stCondLst>
                                  <p:childTnLst>
                                    <p:set>
                                      <p:cBhvr>
                                        <p:cTn id="590" dur="1" fill="hold">
                                          <p:stCondLst>
                                            <p:cond delay="0"/>
                                          </p:stCondLst>
                                        </p:cTn>
                                        <p:tgtEl>
                                          <p:spTgt spid="124"/>
                                        </p:tgtEl>
                                        <p:attrNameLst>
                                          <p:attrName>style.visibility</p:attrName>
                                        </p:attrNameLst>
                                      </p:cBhvr>
                                      <p:to>
                                        <p:strVal val="visible"/>
                                      </p:to>
                                    </p:set>
                                    <p:anim calcmode="lin" valueType="num">
                                      <p:cBhvr>
                                        <p:cTn id="591" dur="1000" fill="hold"/>
                                        <p:tgtEl>
                                          <p:spTgt spid="124"/>
                                        </p:tgtEl>
                                        <p:attrNameLst>
                                          <p:attrName>ppt_w</p:attrName>
                                        </p:attrNameLst>
                                      </p:cBhvr>
                                      <p:tavLst>
                                        <p:tav tm="0">
                                          <p:val>
                                            <p:strVal val="#ppt_w*0.70"/>
                                          </p:val>
                                        </p:tav>
                                        <p:tav tm="100000">
                                          <p:val>
                                            <p:strVal val="#ppt_w"/>
                                          </p:val>
                                        </p:tav>
                                      </p:tavLst>
                                    </p:anim>
                                    <p:anim calcmode="lin" valueType="num">
                                      <p:cBhvr>
                                        <p:cTn id="592" dur="1000" fill="hold"/>
                                        <p:tgtEl>
                                          <p:spTgt spid="124"/>
                                        </p:tgtEl>
                                        <p:attrNameLst>
                                          <p:attrName>ppt_h</p:attrName>
                                        </p:attrNameLst>
                                      </p:cBhvr>
                                      <p:tavLst>
                                        <p:tav tm="0">
                                          <p:val>
                                            <p:strVal val="#ppt_h"/>
                                          </p:val>
                                        </p:tav>
                                        <p:tav tm="100000">
                                          <p:val>
                                            <p:strVal val="#ppt_h"/>
                                          </p:val>
                                        </p:tav>
                                      </p:tavLst>
                                    </p:anim>
                                    <p:animEffect transition="in" filter="fade">
                                      <p:cBhvr>
                                        <p:cTn id="593" dur="1000"/>
                                        <p:tgtEl>
                                          <p:spTgt spid="124"/>
                                        </p:tgtEl>
                                      </p:cBhvr>
                                    </p:animEffect>
                                  </p:childTnLst>
                                </p:cTn>
                              </p:par>
                              <p:par>
                                <p:cTn id="594" presetID="55" presetClass="entr" presetSubtype="0" fill="hold" grpId="0" nodeType="withEffect">
                                  <p:stCondLst>
                                    <p:cond delay="0"/>
                                  </p:stCondLst>
                                  <p:childTnLst>
                                    <p:set>
                                      <p:cBhvr>
                                        <p:cTn id="595" dur="1" fill="hold">
                                          <p:stCondLst>
                                            <p:cond delay="0"/>
                                          </p:stCondLst>
                                        </p:cTn>
                                        <p:tgtEl>
                                          <p:spTgt spid="125"/>
                                        </p:tgtEl>
                                        <p:attrNameLst>
                                          <p:attrName>style.visibility</p:attrName>
                                        </p:attrNameLst>
                                      </p:cBhvr>
                                      <p:to>
                                        <p:strVal val="visible"/>
                                      </p:to>
                                    </p:set>
                                    <p:anim calcmode="lin" valueType="num">
                                      <p:cBhvr>
                                        <p:cTn id="596" dur="1000" fill="hold"/>
                                        <p:tgtEl>
                                          <p:spTgt spid="125"/>
                                        </p:tgtEl>
                                        <p:attrNameLst>
                                          <p:attrName>ppt_w</p:attrName>
                                        </p:attrNameLst>
                                      </p:cBhvr>
                                      <p:tavLst>
                                        <p:tav tm="0">
                                          <p:val>
                                            <p:strVal val="#ppt_w*0.70"/>
                                          </p:val>
                                        </p:tav>
                                        <p:tav tm="100000">
                                          <p:val>
                                            <p:strVal val="#ppt_w"/>
                                          </p:val>
                                        </p:tav>
                                      </p:tavLst>
                                    </p:anim>
                                    <p:anim calcmode="lin" valueType="num">
                                      <p:cBhvr>
                                        <p:cTn id="597" dur="1000" fill="hold"/>
                                        <p:tgtEl>
                                          <p:spTgt spid="125"/>
                                        </p:tgtEl>
                                        <p:attrNameLst>
                                          <p:attrName>ppt_h</p:attrName>
                                        </p:attrNameLst>
                                      </p:cBhvr>
                                      <p:tavLst>
                                        <p:tav tm="0">
                                          <p:val>
                                            <p:strVal val="#ppt_h"/>
                                          </p:val>
                                        </p:tav>
                                        <p:tav tm="100000">
                                          <p:val>
                                            <p:strVal val="#ppt_h"/>
                                          </p:val>
                                        </p:tav>
                                      </p:tavLst>
                                    </p:anim>
                                    <p:animEffect transition="in" filter="fade">
                                      <p:cBhvr>
                                        <p:cTn id="598" dur="1000"/>
                                        <p:tgtEl>
                                          <p:spTgt spid="125"/>
                                        </p:tgtEl>
                                      </p:cBhvr>
                                    </p:animEffect>
                                  </p:childTnLst>
                                </p:cTn>
                              </p:par>
                              <p:par>
                                <p:cTn id="599" presetID="55" presetClass="entr" presetSubtype="0" fill="hold" grpId="0" nodeType="withEffect">
                                  <p:stCondLst>
                                    <p:cond delay="0"/>
                                  </p:stCondLst>
                                  <p:childTnLst>
                                    <p:set>
                                      <p:cBhvr>
                                        <p:cTn id="600" dur="1" fill="hold">
                                          <p:stCondLst>
                                            <p:cond delay="0"/>
                                          </p:stCondLst>
                                        </p:cTn>
                                        <p:tgtEl>
                                          <p:spTgt spid="126"/>
                                        </p:tgtEl>
                                        <p:attrNameLst>
                                          <p:attrName>style.visibility</p:attrName>
                                        </p:attrNameLst>
                                      </p:cBhvr>
                                      <p:to>
                                        <p:strVal val="visible"/>
                                      </p:to>
                                    </p:set>
                                    <p:anim calcmode="lin" valueType="num">
                                      <p:cBhvr>
                                        <p:cTn id="601" dur="1000" fill="hold"/>
                                        <p:tgtEl>
                                          <p:spTgt spid="126"/>
                                        </p:tgtEl>
                                        <p:attrNameLst>
                                          <p:attrName>ppt_w</p:attrName>
                                        </p:attrNameLst>
                                      </p:cBhvr>
                                      <p:tavLst>
                                        <p:tav tm="0">
                                          <p:val>
                                            <p:strVal val="#ppt_w*0.70"/>
                                          </p:val>
                                        </p:tav>
                                        <p:tav tm="100000">
                                          <p:val>
                                            <p:strVal val="#ppt_w"/>
                                          </p:val>
                                        </p:tav>
                                      </p:tavLst>
                                    </p:anim>
                                    <p:anim calcmode="lin" valueType="num">
                                      <p:cBhvr>
                                        <p:cTn id="602" dur="1000" fill="hold"/>
                                        <p:tgtEl>
                                          <p:spTgt spid="126"/>
                                        </p:tgtEl>
                                        <p:attrNameLst>
                                          <p:attrName>ppt_h</p:attrName>
                                        </p:attrNameLst>
                                      </p:cBhvr>
                                      <p:tavLst>
                                        <p:tav tm="0">
                                          <p:val>
                                            <p:strVal val="#ppt_h"/>
                                          </p:val>
                                        </p:tav>
                                        <p:tav tm="100000">
                                          <p:val>
                                            <p:strVal val="#ppt_h"/>
                                          </p:val>
                                        </p:tav>
                                      </p:tavLst>
                                    </p:anim>
                                    <p:animEffect transition="in" filter="fade">
                                      <p:cBhvr>
                                        <p:cTn id="603" dur="1000"/>
                                        <p:tgtEl>
                                          <p:spTgt spid="126"/>
                                        </p:tgtEl>
                                      </p:cBhvr>
                                    </p:animEffect>
                                  </p:childTnLst>
                                </p:cTn>
                              </p:par>
                              <p:par>
                                <p:cTn id="604" presetID="55" presetClass="entr" presetSubtype="0" fill="hold" grpId="0" nodeType="withEffect">
                                  <p:stCondLst>
                                    <p:cond delay="0"/>
                                  </p:stCondLst>
                                  <p:childTnLst>
                                    <p:set>
                                      <p:cBhvr>
                                        <p:cTn id="605" dur="1" fill="hold">
                                          <p:stCondLst>
                                            <p:cond delay="0"/>
                                          </p:stCondLst>
                                        </p:cTn>
                                        <p:tgtEl>
                                          <p:spTgt spid="127"/>
                                        </p:tgtEl>
                                        <p:attrNameLst>
                                          <p:attrName>style.visibility</p:attrName>
                                        </p:attrNameLst>
                                      </p:cBhvr>
                                      <p:to>
                                        <p:strVal val="visible"/>
                                      </p:to>
                                    </p:set>
                                    <p:anim calcmode="lin" valueType="num">
                                      <p:cBhvr>
                                        <p:cTn id="606" dur="1000" fill="hold"/>
                                        <p:tgtEl>
                                          <p:spTgt spid="127"/>
                                        </p:tgtEl>
                                        <p:attrNameLst>
                                          <p:attrName>ppt_w</p:attrName>
                                        </p:attrNameLst>
                                      </p:cBhvr>
                                      <p:tavLst>
                                        <p:tav tm="0">
                                          <p:val>
                                            <p:strVal val="#ppt_w*0.70"/>
                                          </p:val>
                                        </p:tav>
                                        <p:tav tm="100000">
                                          <p:val>
                                            <p:strVal val="#ppt_w"/>
                                          </p:val>
                                        </p:tav>
                                      </p:tavLst>
                                    </p:anim>
                                    <p:anim calcmode="lin" valueType="num">
                                      <p:cBhvr>
                                        <p:cTn id="607" dur="1000" fill="hold"/>
                                        <p:tgtEl>
                                          <p:spTgt spid="127"/>
                                        </p:tgtEl>
                                        <p:attrNameLst>
                                          <p:attrName>ppt_h</p:attrName>
                                        </p:attrNameLst>
                                      </p:cBhvr>
                                      <p:tavLst>
                                        <p:tav tm="0">
                                          <p:val>
                                            <p:strVal val="#ppt_h"/>
                                          </p:val>
                                        </p:tav>
                                        <p:tav tm="100000">
                                          <p:val>
                                            <p:strVal val="#ppt_h"/>
                                          </p:val>
                                        </p:tav>
                                      </p:tavLst>
                                    </p:anim>
                                    <p:animEffect transition="in" filter="fade">
                                      <p:cBhvr>
                                        <p:cTn id="608" dur="1000"/>
                                        <p:tgtEl>
                                          <p:spTgt spid="127"/>
                                        </p:tgtEl>
                                      </p:cBhvr>
                                    </p:animEffect>
                                  </p:childTnLst>
                                </p:cTn>
                              </p:par>
                              <p:par>
                                <p:cTn id="609" presetID="55" presetClass="entr" presetSubtype="0" fill="hold" grpId="0" nodeType="withEffect">
                                  <p:stCondLst>
                                    <p:cond delay="0"/>
                                  </p:stCondLst>
                                  <p:childTnLst>
                                    <p:set>
                                      <p:cBhvr>
                                        <p:cTn id="610" dur="1" fill="hold">
                                          <p:stCondLst>
                                            <p:cond delay="0"/>
                                          </p:stCondLst>
                                        </p:cTn>
                                        <p:tgtEl>
                                          <p:spTgt spid="128"/>
                                        </p:tgtEl>
                                        <p:attrNameLst>
                                          <p:attrName>style.visibility</p:attrName>
                                        </p:attrNameLst>
                                      </p:cBhvr>
                                      <p:to>
                                        <p:strVal val="visible"/>
                                      </p:to>
                                    </p:set>
                                    <p:anim calcmode="lin" valueType="num">
                                      <p:cBhvr>
                                        <p:cTn id="611" dur="1000" fill="hold"/>
                                        <p:tgtEl>
                                          <p:spTgt spid="128"/>
                                        </p:tgtEl>
                                        <p:attrNameLst>
                                          <p:attrName>ppt_w</p:attrName>
                                        </p:attrNameLst>
                                      </p:cBhvr>
                                      <p:tavLst>
                                        <p:tav tm="0">
                                          <p:val>
                                            <p:strVal val="#ppt_w*0.70"/>
                                          </p:val>
                                        </p:tav>
                                        <p:tav tm="100000">
                                          <p:val>
                                            <p:strVal val="#ppt_w"/>
                                          </p:val>
                                        </p:tav>
                                      </p:tavLst>
                                    </p:anim>
                                    <p:anim calcmode="lin" valueType="num">
                                      <p:cBhvr>
                                        <p:cTn id="612" dur="1000" fill="hold"/>
                                        <p:tgtEl>
                                          <p:spTgt spid="128"/>
                                        </p:tgtEl>
                                        <p:attrNameLst>
                                          <p:attrName>ppt_h</p:attrName>
                                        </p:attrNameLst>
                                      </p:cBhvr>
                                      <p:tavLst>
                                        <p:tav tm="0">
                                          <p:val>
                                            <p:strVal val="#ppt_h"/>
                                          </p:val>
                                        </p:tav>
                                        <p:tav tm="100000">
                                          <p:val>
                                            <p:strVal val="#ppt_h"/>
                                          </p:val>
                                        </p:tav>
                                      </p:tavLst>
                                    </p:anim>
                                    <p:animEffect transition="in" filter="fade">
                                      <p:cBhvr>
                                        <p:cTn id="613" dur="1000"/>
                                        <p:tgtEl>
                                          <p:spTgt spid="128"/>
                                        </p:tgtEl>
                                      </p:cBhvr>
                                    </p:animEffect>
                                  </p:childTnLst>
                                </p:cTn>
                              </p:par>
                              <p:par>
                                <p:cTn id="614" presetID="55" presetClass="entr" presetSubtype="0" fill="hold" grpId="0" nodeType="withEffect">
                                  <p:stCondLst>
                                    <p:cond delay="0"/>
                                  </p:stCondLst>
                                  <p:childTnLst>
                                    <p:set>
                                      <p:cBhvr>
                                        <p:cTn id="615" dur="1" fill="hold">
                                          <p:stCondLst>
                                            <p:cond delay="0"/>
                                          </p:stCondLst>
                                        </p:cTn>
                                        <p:tgtEl>
                                          <p:spTgt spid="129"/>
                                        </p:tgtEl>
                                        <p:attrNameLst>
                                          <p:attrName>style.visibility</p:attrName>
                                        </p:attrNameLst>
                                      </p:cBhvr>
                                      <p:to>
                                        <p:strVal val="visible"/>
                                      </p:to>
                                    </p:set>
                                    <p:anim calcmode="lin" valueType="num">
                                      <p:cBhvr>
                                        <p:cTn id="616" dur="1000" fill="hold"/>
                                        <p:tgtEl>
                                          <p:spTgt spid="129"/>
                                        </p:tgtEl>
                                        <p:attrNameLst>
                                          <p:attrName>ppt_w</p:attrName>
                                        </p:attrNameLst>
                                      </p:cBhvr>
                                      <p:tavLst>
                                        <p:tav tm="0">
                                          <p:val>
                                            <p:strVal val="#ppt_w*0.70"/>
                                          </p:val>
                                        </p:tav>
                                        <p:tav tm="100000">
                                          <p:val>
                                            <p:strVal val="#ppt_w"/>
                                          </p:val>
                                        </p:tav>
                                      </p:tavLst>
                                    </p:anim>
                                    <p:anim calcmode="lin" valueType="num">
                                      <p:cBhvr>
                                        <p:cTn id="617" dur="1000" fill="hold"/>
                                        <p:tgtEl>
                                          <p:spTgt spid="129"/>
                                        </p:tgtEl>
                                        <p:attrNameLst>
                                          <p:attrName>ppt_h</p:attrName>
                                        </p:attrNameLst>
                                      </p:cBhvr>
                                      <p:tavLst>
                                        <p:tav tm="0">
                                          <p:val>
                                            <p:strVal val="#ppt_h"/>
                                          </p:val>
                                        </p:tav>
                                        <p:tav tm="100000">
                                          <p:val>
                                            <p:strVal val="#ppt_h"/>
                                          </p:val>
                                        </p:tav>
                                      </p:tavLst>
                                    </p:anim>
                                    <p:animEffect transition="in" filter="fade">
                                      <p:cBhvr>
                                        <p:cTn id="618" dur="1000"/>
                                        <p:tgtEl>
                                          <p:spTgt spid="129"/>
                                        </p:tgtEl>
                                      </p:cBhvr>
                                    </p:animEffect>
                                  </p:childTnLst>
                                </p:cTn>
                              </p:par>
                              <p:par>
                                <p:cTn id="619" presetID="55" presetClass="entr" presetSubtype="0" fill="hold" grpId="0" nodeType="withEffect">
                                  <p:stCondLst>
                                    <p:cond delay="0"/>
                                  </p:stCondLst>
                                  <p:childTnLst>
                                    <p:set>
                                      <p:cBhvr>
                                        <p:cTn id="620" dur="1" fill="hold">
                                          <p:stCondLst>
                                            <p:cond delay="0"/>
                                          </p:stCondLst>
                                        </p:cTn>
                                        <p:tgtEl>
                                          <p:spTgt spid="130"/>
                                        </p:tgtEl>
                                        <p:attrNameLst>
                                          <p:attrName>style.visibility</p:attrName>
                                        </p:attrNameLst>
                                      </p:cBhvr>
                                      <p:to>
                                        <p:strVal val="visible"/>
                                      </p:to>
                                    </p:set>
                                    <p:anim calcmode="lin" valueType="num">
                                      <p:cBhvr>
                                        <p:cTn id="621" dur="1000" fill="hold"/>
                                        <p:tgtEl>
                                          <p:spTgt spid="130"/>
                                        </p:tgtEl>
                                        <p:attrNameLst>
                                          <p:attrName>ppt_w</p:attrName>
                                        </p:attrNameLst>
                                      </p:cBhvr>
                                      <p:tavLst>
                                        <p:tav tm="0">
                                          <p:val>
                                            <p:strVal val="#ppt_w*0.70"/>
                                          </p:val>
                                        </p:tav>
                                        <p:tav tm="100000">
                                          <p:val>
                                            <p:strVal val="#ppt_w"/>
                                          </p:val>
                                        </p:tav>
                                      </p:tavLst>
                                    </p:anim>
                                    <p:anim calcmode="lin" valueType="num">
                                      <p:cBhvr>
                                        <p:cTn id="622" dur="1000" fill="hold"/>
                                        <p:tgtEl>
                                          <p:spTgt spid="130"/>
                                        </p:tgtEl>
                                        <p:attrNameLst>
                                          <p:attrName>ppt_h</p:attrName>
                                        </p:attrNameLst>
                                      </p:cBhvr>
                                      <p:tavLst>
                                        <p:tav tm="0">
                                          <p:val>
                                            <p:strVal val="#ppt_h"/>
                                          </p:val>
                                        </p:tav>
                                        <p:tav tm="100000">
                                          <p:val>
                                            <p:strVal val="#ppt_h"/>
                                          </p:val>
                                        </p:tav>
                                      </p:tavLst>
                                    </p:anim>
                                    <p:animEffect transition="in" filter="fade">
                                      <p:cBhvr>
                                        <p:cTn id="623" dur="1000"/>
                                        <p:tgtEl>
                                          <p:spTgt spid="130"/>
                                        </p:tgtEl>
                                      </p:cBhvr>
                                    </p:animEffect>
                                  </p:childTnLst>
                                </p:cTn>
                              </p:par>
                              <p:par>
                                <p:cTn id="624" presetID="55" presetClass="entr" presetSubtype="0" fill="hold" grpId="0" nodeType="withEffect">
                                  <p:stCondLst>
                                    <p:cond delay="0"/>
                                  </p:stCondLst>
                                  <p:childTnLst>
                                    <p:set>
                                      <p:cBhvr>
                                        <p:cTn id="625" dur="1" fill="hold">
                                          <p:stCondLst>
                                            <p:cond delay="0"/>
                                          </p:stCondLst>
                                        </p:cTn>
                                        <p:tgtEl>
                                          <p:spTgt spid="131"/>
                                        </p:tgtEl>
                                        <p:attrNameLst>
                                          <p:attrName>style.visibility</p:attrName>
                                        </p:attrNameLst>
                                      </p:cBhvr>
                                      <p:to>
                                        <p:strVal val="visible"/>
                                      </p:to>
                                    </p:set>
                                    <p:anim calcmode="lin" valueType="num">
                                      <p:cBhvr>
                                        <p:cTn id="626" dur="1000" fill="hold"/>
                                        <p:tgtEl>
                                          <p:spTgt spid="131"/>
                                        </p:tgtEl>
                                        <p:attrNameLst>
                                          <p:attrName>ppt_w</p:attrName>
                                        </p:attrNameLst>
                                      </p:cBhvr>
                                      <p:tavLst>
                                        <p:tav tm="0">
                                          <p:val>
                                            <p:strVal val="#ppt_w*0.70"/>
                                          </p:val>
                                        </p:tav>
                                        <p:tav tm="100000">
                                          <p:val>
                                            <p:strVal val="#ppt_w"/>
                                          </p:val>
                                        </p:tav>
                                      </p:tavLst>
                                    </p:anim>
                                    <p:anim calcmode="lin" valueType="num">
                                      <p:cBhvr>
                                        <p:cTn id="627" dur="1000" fill="hold"/>
                                        <p:tgtEl>
                                          <p:spTgt spid="131"/>
                                        </p:tgtEl>
                                        <p:attrNameLst>
                                          <p:attrName>ppt_h</p:attrName>
                                        </p:attrNameLst>
                                      </p:cBhvr>
                                      <p:tavLst>
                                        <p:tav tm="0">
                                          <p:val>
                                            <p:strVal val="#ppt_h"/>
                                          </p:val>
                                        </p:tav>
                                        <p:tav tm="100000">
                                          <p:val>
                                            <p:strVal val="#ppt_h"/>
                                          </p:val>
                                        </p:tav>
                                      </p:tavLst>
                                    </p:anim>
                                    <p:animEffect transition="in" filter="fade">
                                      <p:cBhvr>
                                        <p:cTn id="628" dur="1000"/>
                                        <p:tgtEl>
                                          <p:spTgt spid="131"/>
                                        </p:tgtEl>
                                      </p:cBhvr>
                                    </p:animEffect>
                                  </p:childTnLst>
                                </p:cTn>
                              </p:par>
                              <p:par>
                                <p:cTn id="629" presetID="55" presetClass="entr" presetSubtype="0" fill="hold" grpId="0" nodeType="withEffect">
                                  <p:stCondLst>
                                    <p:cond delay="0"/>
                                  </p:stCondLst>
                                  <p:childTnLst>
                                    <p:set>
                                      <p:cBhvr>
                                        <p:cTn id="630" dur="1" fill="hold">
                                          <p:stCondLst>
                                            <p:cond delay="0"/>
                                          </p:stCondLst>
                                        </p:cTn>
                                        <p:tgtEl>
                                          <p:spTgt spid="132"/>
                                        </p:tgtEl>
                                        <p:attrNameLst>
                                          <p:attrName>style.visibility</p:attrName>
                                        </p:attrNameLst>
                                      </p:cBhvr>
                                      <p:to>
                                        <p:strVal val="visible"/>
                                      </p:to>
                                    </p:set>
                                    <p:anim calcmode="lin" valueType="num">
                                      <p:cBhvr>
                                        <p:cTn id="631" dur="1000" fill="hold"/>
                                        <p:tgtEl>
                                          <p:spTgt spid="132"/>
                                        </p:tgtEl>
                                        <p:attrNameLst>
                                          <p:attrName>ppt_w</p:attrName>
                                        </p:attrNameLst>
                                      </p:cBhvr>
                                      <p:tavLst>
                                        <p:tav tm="0">
                                          <p:val>
                                            <p:strVal val="#ppt_w*0.70"/>
                                          </p:val>
                                        </p:tav>
                                        <p:tav tm="100000">
                                          <p:val>
                                            <p:strVal val="#ppt_w"/>
                                          </p:val>
                                        </p:tav>
                                      </p:tavLst>
                                    </p:anim>
                                    <p:anim calcmode="lin" valueType="num">
                                      <p:cBhvr>
                                        <p:cTn id="632" dur="1000" fill="hold"/>
                                        <p:tgtEl>
                                          <p:spTgt spid="132"/>
                                        </p:tgtEl>
                                        <p:attrNameLst>
                                          <p:attrName>ppt_h</p:attrName>
                                        </p:attrNameLst>
                                      </p:cBhvr>
                                      <p:tavLst>
                                        <p:tav tm="0">
                                          <p:val>
                                            <p:strVal val="#ppt_h"/>
                                          </p:val>
                                        </p:tav>
                                        <p:tav tm="100000">
                                          <p:val>
                                            <p:strVal val="#ppt_h"/>
                                          </p:val>
                                        </p:tav>
                                      </p:tavLst>
                                    </p:anim>
                                    <p:animEffect transition="in" filter="fade">
                                      <p:cBhvr>
                                        <p:cTn id="633" dur="1000"/>
                                        <p:tgtEl>
                                          <p:spTgt spid="132"/>
                                        </p:tgtEl>
                                      </p:cBhvr>
                                    </p:animEffect>
                                  </p:childTnLst>
                                </p:cTn>
                              </p:par>
                              <p:par>
                                <p:cTn id="634" presetID="55" presetClass="entr" presetSubtype="0" fill="hold" grpId="0" nodeType="withEffect">
                                  <p:stCondLst>
                                    <p:cond delay="0"/>
                                  </p:stCondLst>
                                  <p:childTnLst>
                                    <p:set>
                                      <p:cBhvr>
                                        <p:cTn id="635" dur="1" fill="hold">
                                          <p:stCondLst>
                                            <p:cond delay="0"/>
                                          </p:stCondLst>
                                        </p:cTn>
                                        <p:tgtEl>
                                          <p:spTgt spid="133"/>
                                        </p:tgtEl>
                                        <p:attrNameLst>
                                          <p:attrName>style.visibility</p:attrName>
                                        </p:attrNameLst>
                                      </p:cBhvr>
                                      <p:to>
                                        <p:strVal val="visible"/>
                                      </p:to>
                                    </p:set>
                                    <p:anim calcmode="lin" valueType="num">
                                      <p:cBhvr>
                                        <p:cTn id="636" dur="1000" fill="hold"/>
                                        <p:tgtEl>
                                          <p:spTgt spid="133"/>
                                        </p:tgtEl>
                                        <p:attrNameLst>
                                          <p:attrName>ppt_w</p:attrName>
                                        </p:attrNameLst>
                                      </p:cBhvr>
                                      <p:tavLst>
                                        <p:tav tm="0">
                                          <p:val>
                                            <p:strVal val="#ppt_w*0.70"/>
                                          </p:val>
                                        </p:tav>
                                        <p:tav tm="100000">
                                          <p:val>
                                            <p:strVal val="#ppt_w"/>
                                          </p:val>
                                        </p:tav>
                                      </p:tavLst>
                                    </p:anim>
                                    <p:anim calcmode="lin" valueType="num">
                                      <p:cBhvr>
                                        <p:cTn id="637" dur="1000" fill="hold"/>
                                        <p:tgtEl>
                                          <p:spTgt spid="133"/>
                                        </p:tgtEl>
                                        <p:attrNameLst>
                                          <p:attrName>ppt_h</p:attrName>
                                        </p:attrNameLst>
                                      </p:cBhvr>
                                      <p:tavLst>
                                        <p:tav tm="0">
                                          <p:val>
                                            <p:strVal val="#ppt_h"/>
                                          </p:val>
                                        </p:tav>
                                        <p:tav tm="100000">
                                          <p:val>
                                            <p:strVal val="#ppt_h"/>
                                          </p:val>
                                        </p:tav>
                                      </p:tavLst>
                                    </p:anim>
                                    <p:animEffect transition="in" filter="fade">
                                      <p:cBhvr>
                                        <p:cTn id="638" dur="1000"/>
                                        <p:tgtEl>
                                          <p:spTgt spid="133"/>
                                        </p:tgtEl>
                                      </p:cBhvr>
                                    </p:animEffect>
                                  </p:childTnLst>
                                </p:cTn>
                              </p:par>
                            </p:childTnLst>
                          </p:cTn>
                        </p:par>
                      </p:childTnLst>
                    </p:cTn>
                  </p:par>
                  <p:par>
                    <p:cTn id="639" fill="hold">
                      <p:stCondLst>
                        <p:cond delay="indefinite"/>
                      </p:stCondLst>
                      <p:childTnLst>
                        <p:par>
                          <p:cTn id="640" fill="hold">
                            <p:stCondLst>
                              <p:cond delay="0"/>
                            </p:stCondLst>
                            <p:childTnLst>
                              <p:par>
                                <p:cTn id="641" presetID="3" presetClass="entr" presetSubtype="10" fill="hold" grpId="0" nodeType="clickEffect">
                                  <p:stCondLst>
                                    <p:cond delay="0"/>
                                  </p:stCondLst>
                                  <p:childTnLst>
                                    <p:set>
                                      <p:cBhvr>
                                        <p:cTn id="642" dur="1" fill="hold">
                                          <p:stCondLst>
                                            <p:cond delay="0"/>
                                          </p:stCondLst>
                                        </p:cTn>
                                        <p:tgtEl>
                                          <p:spTgt spid="134"/>
                                        </p:tgtEl>
                                        <p:attrNameLst>
                                          <p:attrName>style.visibility</p:attrName>
                                        </p:attrNameLst>
                                      </p:cBhvr>
                                      <p:to>
                                        <p:strVal val="visible"/>
                                      </p:to>
                                    </p:set>
                                    <p:animEffect transition="in" filter="blinds(horizontal)">
                                      <p:cBhvr>
                                        <p:cTn id="643"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Rectangle 3"/>
          <p:cNvSpPr>
            <a:spLocks noGrp="1" noChangeArrowheads="1"/>
          </p:cNvSpPr>
          <p:nvPr>
            <p:ph type="title"/>
          </p:nvPr>
        </p:nvSpPr>
        <p:spPr/>
        <p:txBody>
          <a:bodyPr/>
          <a:lstStyle/>
          <a:p>
            <a:pPr eaLnBrk="1" hangingPunct="1"/>
            <a:r>
              <a:rPr lang="en-US" dirty="0" smtClean="0"/>
              <a:t>Bacterial replication is fast</a:t>
            </a:r>
          </a:p>
        </p:txBody>
      </p:sp>
      <p:sp>
        <p:nvSpPr>
          <p:cNvPr id="24579" name="Rectangle 2"/>
          <p:cNvSpPr>
            <a:spLocks noGrp="1" noChangeArrowheads="1"/>
          </p:cNvSpPr>
          <p:nvPr>
            <p:ph idx="1"/>
          </p:nvPr>
        </p:nvSpPr>
        <p:spPr>
          <a:xfrm>
            <a:off x="1050925" y="1700213"/>
            <a:ext cx="7913688" cy="3673475"/>
          </a:xfrm>
        </p:spPr>
        <p:txBody>
          <a:bodyPr/>
          <a:lstStyle/>
          <a:p>
            <a:pPr marL="96838" indent="-6350" eaLnBrk="1" hangingPunct="1">
              <a:lnSpc>
                <a:spcPct val="90000"/>
              </a:lnSpc>
              <a:tabLst>
                <a:tab pos="3402013" algn="r"/>
                <a:tab pos="3582988" algn="l"/>
                <a:tab pos="4932363" algn="l"/>
              </a:tabLst>
            </a:pPr>
            <a:r>
              <a:rPr lang="en-US" sz="1800" dirty="0" smtClean="0"/>
              <a:t>20 min. 	2 	Bacteria	</a:t>
            </a:r>
          </a:p>
          <a:p>
            <a:pPr marL="96838" indent="-6350" eaLnBrk="1" hangingPunct="1">
              <a:lnSpc>
                <a:spcPct val="90000"/>
              </a:lnSpc>
              <a:tabLst>
                <a:tab pos="3402013" algn="r"/>
                <a:tab pos="3582988" algn="l"/>
                <a:tab pos="4932363" algn="l"/>
              </a:tabLst>
            </a:pPr>
            <a:r>
              <a:rPr lang="en-US" sz="1800" dirty="0" smtClean="0"/>
              <a:t>40 min. 	4</a:t>
            </a:r>
          </a:p>
          <a:p>
            <a:pPr marL="96838" indent="-6350" eaLnBrk="1" hangingPunct="1">
              <a:lnSpc>
                <a:spcPct val="90000"/>
              </a:lnSpc>
              <a:tabLst>
                <a:tab pos="3402013" algn="r"/>
                <a:tab pos="3582988" algn="l"/>
                <a:tab pos="4932363" algn="l"/>
              </a:tabLst>
            </a:pPr>
            <a:r>
              <a:rPr lang="en-US" sz="1800" dirty="0" smtClean="0"/>
              <a:t>1 hr.	8		</a:t>
            </a:r>
            <a:r>
              <a:rPr lang="en-US" sz="1800" dirty="0" err="1" smtClean="0"/>
              <a:t>E.Coli</a:t>
            </a:r>
            <a:r>
              <a:rPr lang="en-US" sz="1800" dirty="0" smtClean="0"/>
              <a:t> or </a:t>
            </a:r>
          </a:p>
          <a:p>
            <a:pPr marL="96838" indent="-6350" eaLnBrk="1" hangingPunct="1">
              <a:lnSpc>
                <a:spcPct val="90000"/>
              </a:lnSpc>
              <a:tabLst>
                <a:tab pos="3402013" algn="r"/>
                <a:tab pos="3582988" algn="l"/>
                <a:tab pos="4932363" algn="l"/>
              </a:tabLst>
            </a:pPr>
            <a:r>
              <a:rPr lang="en-US" sz="1800" dirty="0" smtClean="0"/>
              <a:t>2 hrs. 	64		Salmonella</a:t>
            </a:r>
          </a:p>
          <a:p>
            <a:pPr marL="96838" indent="-6350" eaLnBrk="1" hangingPunct="1">
              <a:lnSpc>
                <a:spcPct val="90000"/>
              </a:lnSpc>
              <a:tabLst>
                <a:tab pos="3402013" algn="r"/>
                <a:tab pos="3582988" algn="l"/>
                <a:tab pos="4932363" algn="l"/>
              </a:tabLst>
            </a:pPr>
            <a:r>
              <a:rPr lang="en-US" sz="1800" dirty="0" smtClean="0"/>
              <a:t>3 hrs.	 512		double their number</a:t>
            </a:r>
          </a:p>
          <a:p>
            <a:pPr marL="96838" indent="-6350" eaLnBrk="1" hangingPunct="1">
              <a:lnSpc>
                <a:spcPct val="90000"/>
              </a:lnSpc>
              <a:tabLst>
                <a:tab pos="3402013" algn="r"/>
                <a:tab pos="3582988" algn="l"/>
                <a:tab pos="4932363" algn="l"/>
              </a:tabLst>
            </a:pPr>
            <a:r>
              <a:rPr lang="en-US" sz="1800" dirty="0" smtClean="0"/>
              <a:t>4 hrs.	4.096		every</a:t>
            </a:r>
          </a:p>
          <a:p>
            <a:pPr marL="96838" indent="-6350" eaLnBrk="1" hangingPunct="1">
              <a:lnSpc>
                <a:spcPct val="90000"/>
              </a:lnSpc>
              <a:tabLst>
                <a:tab pos="3402013" algn="r"/>
                <a:tab pos="3582988" algn="l"/>
                <a:tab pos="4932363" algn="l"/>
              </a:tabLst>
            </a:pPr>
            <a:r>
              <a:rPr lang="en-US" sz="1800" dirty="0" smtClean="0"/>
              <a:t>5 hrs.	32.768		20 minutes</a:t>
            </a:r>
          </a:p>
          <a:p>
            <a:pPr marL="96838" indent="-6350" eaLnBrk="1" hangingPunct="1">
              <a:lnSpc>
                <a:spcPct val="90000"/>
              </a:lnSpc>
              <a:tabLst>
                <a:tab pos="3402013" algn="r"/>
                <a:tab pos="3582988" algn="l"/>
                <a:tab pos="4932363" algn="l"/>
              </a:tabLst>
            </a:pPr>
            <a:r>
              <a:rPr lang="en-US" sz="1800" dirty="0" smtClean="0"/>
              <a:t>6 hrs.	262.144</a:t>
            </a:r>
          </a:p>
          <a:p>
            <a:pPr marL="96838" indent="-6350" eaLnBrk="1" hangingPunct="1">
              <a:lnSpc>
                <a:spcPct val="90000"/>
              </a:lnSpc>
              <a:tabLst>
                <a:tab pos="3402013" algn="r"/>
                <a:tab pos="3582988" algn="l"/>
                <a:tab pos="4932363" algn="l"/>
              </a:tabLst>
            </a:pPr>
            <a:r>
              <a:rPr lang="en-US" sz="1800" dirty="0" smtClean="0"/>
              <a:t>6 hrs. 40 min.	1.048.576	Bacteria</a:t>
            </a:r>
            <a:r>
              <a:rPr lang="en-US" dirty="0" smtClean="0"/>
              <a:t>	</a:t>
            </a:r>
            <a:endParaRPr lang="en-US" sz="1200" dirty="0" smtClean="0"/>
          </a:p>
        </p:txBody>
      </p:sp>
      <p:sp>
        <p:nvSpPr>
          <p:cNvPr id="24578" name="Foliennummernplatzhalter 3"/>
          <p:cNvSpPr>
            <a:spLocks noGrp="1"/>
          </p:cNvSpPr>
          <p:nvPr>
            <p:ph type="sldNum" sz="quarter" idx="12"/>
          </p:nvPr>
        </p:nvSpPr>
        <p:spPr>
          <a:xfrm>
            <a:off x="3278585" y="6546850"/>
            <a:ext cx="254000" cy="144463"/>
          </a:xfrm>
          <a:noFill/>
        </p:spPr>
        <p:txBody>
          <a:bodyPr/>
          <a:lstStyle/>
          <a:p>
            <a:fld id="{D447A0D8-1E66-4D5C-9872-C7B217D399CB}" type="slidenum">
              <a:rPr lang="en-US" smtClean="0"/>
              <a:pPr/>
              <a:t>14</a:t>
            </a:fld>
            <a:endParaRPr lang="en-US" smtClean="0"/>
          </a:p>
        </p:txBody>
      </p:sp>
      <p:sp>
        <p:nvSpPr>
          <p:cNvPr id="24581" name="Text Box 4"/>
          <p:cNvSpPr txBox="1">
            <a:spLocks noChangeArrowheads="1"/>
          </p:cNvSpPr>
          <p:nvPr/>
        </p:nvSpPr>
        <p:spPr bwMode="auto">
          <a:xfrm>
            <a:off x="1116013" y="4868863"/>
            <a:ext cx="6985000" cy="1107996"/>
          </a:xfrm>
          <a:prstGeom prst="rect">
            <a:avLst/>
          </a:prstGeom>
          <a:noFill/>
          <a:ln w="9525">
            <a:noFill/>
            <a:miter lim="800000"/>
            <a:headEnd/>
            <a:tailEnd/>
          </a:ln>
        </p:spPr>
        <p:txBody>
          <a:bodyPr lIns="0" tIns="0" rIns="0" bIns="0">
            <a:spAutoFit/>
          </a:bodyPr>
          <a:lstStyle/>
          <a:p>
            <a:r>
              <a:rPr lang="en-US" sz="2400" b="1" dirty="0" smtClean="0">
                <a:solidFill>
                  <a:srgbClr val="C2284E"/>
                </a:solidFill>
              </a:rPr>
              <a:t>Disinfection is needed </a:t>
            </a:r>
            <a:r>
              <a:rPr lang="en-US" sz="2400" b="1" u="sng" dirty="0" smtClean="0">
                <a:solidFill>
                  <a:srgbClr val="C2284E"/>
                </a:solidFill>
              </a:rPr>
              <a:t>immediately</a:t>
            </a:r>
            <a:r>
              <a:rPr lang="en-US" sz="2400" b="1" dirty="0" smtClean="0">
                <a:solidFill>
                  <a:srgbClr val="C2284E"/>
                </a:solidFill>
              </a:rPr>
              <a:t>   </a:t>
            </a:r>
          </a:p>
          <a:p>
            <a:r>
              <a:rPr lang="en-US" sz="2400" b="1" dirty="0" smtClean="0">
                <a:solidFill>
                  <a:srgbClr val="C2284E"/>
                </a:solidFill>
              </a:rPr>
              <a:t>before the bacteria grows </a:t>
            </a:r>
          </a:p>
          <a:p>
            <a:r>
              <a:rPr lang="en-US" sz="2400" b="1" dirty="0" smtClean="0">
                <a:solidFill>
                  <a:srgbClr val="C2284E"/>
                </a:solidFill>
              </a:rPr>
              <a:t>to a dangerous number!</a:t>
            </a:r>
            <a:endParaRPr lang="en-US" sz="2400" b="1" dirty="0">
              <a:solidFill>
                <a:srgbClr val="C2284E"/>
              </a:solidFill>
            </a:endParaRPr>
          </a:p>
        </p:txBody>
      </p:sp>
    </p:spTree>
    <p:extLst>
      <p:ext uri="{BB962C8B-B14F-4D97-AF65-F5344CB8AC3E}">
        <p14:creationId xmlns:p14="http://schemas.microsoft.com/office/powerpoint/2010/main" val="17145603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3"/>
          <p:cNvSpPr>
            <a:spLocks noGrp="1" noChangeArrowheads="1"/>
          </p:cNvSpPr>
          <p:nvPr>
            <p:ph type="title"/>
          </p:nvPr>
        </p:nvSpPr>
        <p:spPr/>
        <p:txBody>
          <a:bodyPr/>
          <a:lstStyle/>
          <a:p>
            <a:pPr eaLnBrk="1" hangingPunct="1"/>
            <a:r>
              <a:rPr lang="en-GB" sz="2400" dirty="0" smtClean="0"/>
              <a:t>Cleaning and Disinfection of Instruments</a:t>
            </a:r>
            <a:endParaRPr lang="en-US" sz="2400" dirty="0" smtClean="0"/>
          </a:p>
        </p:txBody>
      </p:sp>
      <p:sp>
        <p:nvSpPr>
          <p:cNvPr id="82" name="Slide Number Placeholder 81"/>
          <p:cNvSpPr>
            <a:spLocks noGrp="1"/>
          </p:cNvSpPr>
          <p:nvPr>
            <p:ph type="sldNum" sz="quarter" idx="12"/>
          </p:nvPr>
        </p:nvSpPr>
        <p:spPr>
          <a:xfrm>
            <a:off x="3278585" y="6546850"/>
            <a:ext cx="254000" cy="144463"/>
          </a:xfrm>
        </p:spPr>
        <p:txBody>
          <a:bodyPr/>
          <a:lstStyle/>
          <a:p>
            <a:pPr>
              <a:defRPr/>
            </a:pPr>
            <a:fld id="{913B43F3-332E-4BE2-A995-AB8E027384C2}" type="slidenum">
              <a:rPr lang="de-DE" smtClean="0"/>
              <a:pPr>
                <a:defRPr/>
              </a:pPr>
              <a:t>15</a:t>
            </a:fld>
            <a:endParaRPr lang="de-DE"/>
          </a:p>
        </p:txBody>
      </p:sp>
      <p:sp>
        <p:nvSpPr>
          <p:cNvPr id="147461" name="Rectangle 4"/>
          <p:cNvSpPr>
            <a:spLocks noChangeArrowheads="1"/>
          </p:cNvSpPr>
          <p:nvPr/>
        </p:nvSpPr>
        <p:spPr bwMode="auto">
          <a:xfrm>
            <a:off x="612775" y="2209800"/>
            <a:ext cx="3197225" cy="4572000"/>
          </a:xfrm>
          <a:prstGeom prst="rect">
            <a:avLst/>
          </a:prstGeom>
          <a:noFill/>
          <a:ln w="12700">
            <a:noFill/>
            <a:miter lim="800000"/>
            <a:headEnd/>
            <a:tailEnd/>
          </a:ln>
        </p:spPr>
        <p:txBody>
          <a:bodyPr lIns="0" tIns="0" rIns="0" bIns="0"/>
          <a:lstStyle/>
          <a:p>
            <a:pPr algn="l" defTabSz="979488"/>
            <a:r>
              <a:rPr lang="en-GB" dirty="0" smtClean="0"/>
              <a:t>starting point</a:t>
            </a:r>
          </a:p>
          <a:p>
            <a:pPr algn="l" defTabSz="979488"/>
            <a:r>
              <a:rPr lang="en-GB" dirty="0" smtClean="0"/>
              <a:t>		</a:t>
            </a:r>
          </a:p>
          <a:p>
            <a:pPr algn="l" defTabSz="979488"/>
            <a:endParaRPr lang="en-GB" dirty="0" smtClean="0"/>
          </a:p>
          <a:p>
            <a:pPr algn="l" defTabSz="979488"/>
            <a:endParaRPr lang="en-GB" dirty="0" smtClean="0"/>
          </a:p>
          <a:p>
            <a:pPr algn="l" defTabSz="979488"/>
            <a:r>
              <a:rPr lang="en-GB" dirty="0" smtClean="0"/>
              <a:t>	</a:t>
            </a:r>
          </a:p>
          <a:p>
            <a:pPr algn="l" defTabSz="979488"/>
            <a:r>
              <a:rPr lang="en-GB" b="1" dirty="0" smtClean="0"/>
              <a:t>cleaning before</a:t>
            </a:r>
            <a:br>
              <a:rPr lang="en-GB" b="1" dirty="0" smtClean="0"/>
            </a:br>
            <a:r>
              <a:rPr lang="en-GB" b="1" dirty="0" smtClean="0"/>
              <a:t>disinfection</a:t>
            </a:r>
            <a:r>
              <a:rPr lang="en-GB" dirty="0" smtClean="0"/>
              <a:t> reduces visible blood to zero</a:t>
            </a:r>
          </a:p>
          <a:p>
            <a:pPr algn="l" defTabSz="979488"/>
            <a:endParaRPr lang="en-GB" dirty="0" smtClean="0"/>
          </a:p>
          <a:p>
            <a:pPr algn="l" defTabSz="979488"/>
            <a:endParaRPr lang="en-GB" dirty="0" smtClean="0"/>
          </a:p>
          <a:p>
            <a:pPr algn="l" defTabSz="979488"/>
            <a:endParaRPr lang="en-GB" dirty="0" smtClean="0"/>
          </a:p>
          <a:p>
            <a:pPr algn="l" defTabSz="979488"/>
            <a:r>
              <a:rPr lang="en-GB" b="1" dirty="0" smtClean="0"/>
              <a:t>disinfection with </a:t>
            </a:r>
            <a:r>
              <a:rPr lang="en-GB" b="1" u="sng" dirty="0" err="1" smtClean="0"/>
              <a:t>aldehydes</a:t>
            </a:r>
            <a:r>
              <a:rPr lang="en-GB" b="1" dirty="0" smtClean="0"/>
              <a:t> or alcohol</a:t>
            </a:r>
            <a:br>
              <a:rPr lang="en-GB" b="1" dirty="0" smtClean="0"/>
            </a:br>
            <a:r>
              <a:rPr lang="en-GB" b="1" dirty="0" smtClean="0"/>
              <a:t>before cleaning</a:t>
            </a:r>
            <a:r>
              <a:rPr lang="en-GB" dirty="0" smtClean="0"/>
              <a:t> settles and bleaches protein</a:t>
            </a:r>
            <a:endParaRPr lang="en-GB" dirty="0"/>
          </a:p>
        </p:txBody>
      </p:sp>
      <p:sp>
        <p:nvSpPr>
          <p:cNvPr id="42" name="AutoShape 2"/>
          <p:cNvSpPr>
            <a:spLocks noChangeArrowheads="1"/>
          </p:cNvSpPr>
          <p:nvPr/>
        </p:nvSpPr>
        <p:spPr bwMode="auto">
          <a:xfrm rot="16200000">
            <a:off x="5170488" y="1593850"/>
            <a:ext cx="863600" cy="1654175"/>
          </a:xfrm>
          <a:prstGeom prst="flowChartDelay">
            <a:avLst/>
          </a:prstGeom>
          <a:solidFill>
            <a:srgbClr val="FF3300"/>
          </a:solidFill>
          <a:ln w="9525">
            <a:solidFill>
              <a:schemeClr val="tx1"/>
            </a:solidFill>
            <a:miter lim="800000"/>
            <a:headEnd/>
            <a:tailEnd/>
          </a:ln>
          <a:effectLst/>
        </p:spPr>
        <p:txBody>
          <a:bodyPr wrap="none" anchor="ctr"/>
          <a:lstStyle/>
          <a:p>
            <a:endParaRPr lang="en-US"/>
          </a:p>
        </p:txBody>
      </p:sp>
      <p:sp>
        <p:nvSpPr>
          <p:cNvPr id="43" name="Text Box 5"/>
          <p:cNvSpPr txBox="1">
            <a:spLocks noChangeArrowheads="1"/>
          </p:cNvSpPr>
          <p:nvPr/>
        </p:nvSpPr>
        <p:spPr bwMode="auto">
          <a:xfrm>
            <a:off x="3924300" y="2535238"/>
            <a:ext cx="3384550" cy="366712"/>
          </a:xfrm>
          <a:prstGeom prst="rect">
            <a:avLst/>
          </a:prstGeom>
          <a:solidFill>
            <a:schemeClr val="tx1"/>
          </a:solidFill>
          <a:ln w="9525">
            <a:noFill/>
            <a:miter lim="800000"/>
            <a:headEnd/>
            <a:tailEnd/>
          </a:ln>
          <a:effectLst/>
        </p:spPr>
        <p:txBody>
          <a:bodyPr lIns="0" tIns="0" rIns="0" bIns="0">
            <a:spAutoFit/>
          </a:bodyPr>
          <a:lstStyle/>
          <a:p>
            <a:r>
              <a:rPr lang="en-GB">
                <a:solidFill>
                  <a:schemeClr val="bg1"/>
                </a:solidFill>
                <a:cs typeface="Arial" charset="0"/>
              </a:rPr>
              <a:t>Surface of instrument</a:t>
            </a:r>
          </a:p>
        </p:txBody>
      </p:sp>
      <p:sp>
        <p:nvSpPr>
          <p:cNvPr id="44" name="Oval 6"/>
          <p:cNvSpPr>
            <a:spLocks noChangeArrowheads="1"/>
          </p:cNvSpPr>
          <p:nvPr/>
        </p:nvSpPr>
        <p:spPr bwMode="auto">
          <a:xfrm>
            <a:off x="5616575" y="2390775"/>
            <a:ext cx="215900" cy="144463"/>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45" name="Oval 7"/>
          <p:cNvSpPr>
            <a:spLocks noChangeArrowheads="1"/>
          </p:cNvSpPr>
          <p:nvPr/>
        </p:nvSpPr>
        <p:spPr bwMode="auto">
          <a:xfrm>
            <a:off x="5040313" y="2392363"/>
            <a:ext cx="215900" cy="144462"/>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46" name="Oval 8"/>
          <p:cNvSpPr>
            <a:spLocks noChangeArrowheads="1"/>
          </p:cNvSpPr>
          <p:nvPr/>
        </p:nvSpPr>
        <p:spPr bwMode="auto">
          <a:xfrm>
            <a:off x="5400675" y="2176463"/>
            <a:ext cx="215900" cy="144462"/>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47" name="Oval 9"/>
          <p:cNvSpPr>
            <a:spLocks noChangeArrowheads="1"/>
          </p:cNvSpPr>
          <p:nvPr/>
        </p:nvSpPr>
        <p:spPr bwMode="auto">
          <a:xfrm>
            <a:off x="5832475" y="2176463"/>
            <a:ext cx="215900" cy="144462"/>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48" name="Oval 10"/>
          <p:cNvSpPr>
            <a:spLocks noChangeArrowheads="1"/>
          </p:cNvSpPr>
          <p:nvPr/>
        </p:nvSpPr>
        <p:spPr bwMode="auto">
          <a:xfrm>
            <a:off x="6048375" y="2319338"/>
            <a:ext cx="215900" cy="144462"/>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49" name="Oval 11"/>
          <p:cNvSpPr>
            <a:spLocks noChangeArrowheads="1"/>
          </p:cNvSpPr>
          <p:nvPr/>
        </p:nvSpPr>
        <p:spPr bwMode="auto">
          <a:xfrm>
            <a:off x="5040313" y="2103438"/>
            <a:ext cx="215900" cy="144462"/>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50" name="Oval 12"/>
          <p:cNvSpPr>
            <a:spLocks noChangeArrowheads="1"/>
          </p:cNvSpPr>
          <p:nvPr/>
        </p:nvSpPr>
        <p:spPr bwMode="auto">
          <a:xfrm>
            <a:off x="5400675" y="2392363"/>
            <a:ext cx="215900" cy="144462"/>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51" name="AutoShape 13"/>
          <p:cNvSpPr>
            <a:spLocks noChangeArrowheads="1"/>
          </p:cNvSpPr>
          <p:nvPr/>
        </p:nvSpPr>
        <p:spPr bwMode="auto">
          <a:xfrm rot="16200000">
            <a:off x="5241926" y="4784725"/>
            <a:ext cx="863600" cy="1654175"/>
          </a:xfrm>
          <a:prstGeom prst="flowChartDelay">
            <a:avLst/>
          </a:prstGeom>
          <a:solidFill>
            <a:srgbClr val="FF3300"/>
          </a:solidFill>
          <a:ln w="57150">
            <a:solidFill>
              <a:srgbClr val="0000FF"/>
            </a:solidFill>
            <a:miter lim="800000"/>
            <a:headEnd/>
            <a:tailEnd/>
          </a:ln>
          <a:effectLst/>
        </p:spPr>
        <p:txBody>
          <a:bodyPr wrap="none" anchor="ctr"/>
          <a:lstStyle/>
          <a:p>
            <a:endParaRPr lang="en-US"/>
          </a:p>
        </p:txBody>
      </p:sp>
      <p:sp>
        <p:nvSpPr>
          <p:cNvPr id="52" name="Text Box 14"/>
          <p:cNvSpPr txBox="1">
            <a:spLocks noChangeArrowheads="1"/>
          </p:cNvSpPr>
          <p:nvPr/>
        </p:nvSpPr>
        <p:spPr bwMode="auto">
          <a:xfrm>
            <a:off x="3995738" y="5726113"/>
            <a:ext cx="3384550" cy="366712"/>
          </a:xfrm>
          <a:prstGeom prst="rect">
            <a:avLst/>
          </a:prstGeom>
          <a:solidFill>
            <a:schemeClr val="tx1"/>
          </a:solidFill>
          <a:ln w="9525">
            <a:noFill/>
            <a:miter lim="800000"/>
            <a:headEnd/>
            <a:tailEnd/>
          </a:ln>
          <a:effectLst/>
        </p:spPr>
        <p:txBody>
          <a:bodyPr lIns="0" tIns="0" rIns="0" bIns="0">
            <a:spAutoFit/>
          </a:bodyPr>
          <a:lstStyle/>
          <a:p>
            <a:r>
              <a:rPr lang="en-GB">
                <a:solidFill>
                  <a:schemeClr val="bg1"/>
                </a:solidFill>
                <a:cs typeface="Arial" charset="0"/>
              </a:rPr>
              <a:t>Surface of instrument</a:t>
            </a:r>
          </a:p>
        </p:txBody>
      </p:sp>
      <p:sp>
        <p:nvSpPr>
          <p:cNvPr id="53" name="Oval 15"/>
          <p:cNvSpPr>
            <a:spLocks noChangeArrowheads="1"/>
          </p:cNvSpPr>
          <p:nvPr/>
        </p:nvSpPr>
        <p:spPr bwMode="auto">
          <a:xfrm>
            <a:off x="5688013" y="5581650"/>
            <a:ext cx="215900" cy="144463"/>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54" name="Oval 16"/>
          <p:cNvSpPr>
            <a:spLocks noChangeArrowheads="1"/>
          </p:cNvSpPr>
          <p:nvPr/>
        </p:nvSpPr>
        <p:spPr bwMode="auto">
          <a:xfrm>
            <a:off x="5111750" y="5583238"/>
            <a:ext cx="215900" cy="144462"/>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55" name="Oval 17"/>
          <p:cNvSpPr>
            <a:spLocks noChangeArrowheads="1"/>
          </p:cNvSpPr>
          <p:nvPr/>
        </p:nvSpPr>
        <p:spPr bwMode="auto">
          <a:xfrm>
            <a:off x="5472113" y="5367338"/>
            <a:ext cx="215900" cy="144462"/>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56" name="Oval 18"/>
          <p:cNvSpPr>
            <a:spLocks noChangeArrowheads="1"/>
          </p:cNvSpPr>
          <p:nvPr/>
        </p:nvSpPr>
        <p:spPr bwMode="auto">
          <a:xfrm>
            <a:off x="5903913" y="5367338"/>
            <a:ext cx="215900" cy="144462"/>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57" name="Oval 19"/>
          <p:cNvSpPr>
            <a:spLocks noChangeArrowheads="1"/>
          </p:cNvSpPr>
          <p:nvPr/>
        </p:nvSpPr>
        <p:spPr bwMode="auto">
          <a:xfrm>
            <a:off x="6119813" y="5510213"/>
            <a:ext cx="215900" cy="144462"/>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58" name="Oval 20"/>
          <p:cNvSpPr>
            <a:spLocks noChangeArrowheads="1"/>
          </p:cNvSpPr>
          <p:nvPr/>
        </p:nvSpPr>
        <p:spPr bwMode="auto">
          <a:xfrm>
            <a:off x="5111750" y="5294313"/>
            <a:ext cx="215900" cy="144462"/>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59" name="Oval 21"/>
          <p:cNvSpPr>
            <a:spLocks noChangeArrowheads="1"/>
          </p:cNvSpPr>
          <p:nvPr/>
        </p:nvSpPr>
        <p:spPr bwMode="auto">
          <a:xfrm>
            <a:off x="5472113" y="5583238"/>
            <a:ext cx="215900" cy="144462"/>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60" name="Text Box 22"/>
          <p:cNvSpPr txBox="1">
            <a:spLocks noChangeArrowheads="1"/>
          </p:cNvSpPr>
          <p:nvPr/>
        </p:nvSpPr>
        <p:spPr bwMode="auto">
          <a:xfrm>
            <a:off x="3924300" y="4070350"/>
            <a:ext cx="3384550" cy="366713"/>
          </a:xfrm>
          <a:prstGeom prst="rect">
            <a:avLst/>
          </a:prstGeom>
          <a:solidFill>
            <a:schemeClr val="tx1"/>
          </a:solidFill>
          <a:ln w="9525">
            <a:noFill/>
            <a:miter lim="800000"/>
            <a:headEnd/>
            <a:tailEnd/>
          </a:ln>
          <a:effectLst/>
        </p:spPr>
        <p:txBody>
          <a:bodyPr lIns="0" tIns="0" rIns="0" bIns="0">
            <a:spAutoFit/>
          </a:bodyPr>
          <a:lstStyle/>
          <a:p>
            <a:r>
              <a:rPr lang="en-GB">
                <a:solidFill>
                  <a:schemeClr val="bg1"/>
                </a:solidFill>
                <a:cs typeface="Arial" charset="0"/>
              </a:rPr>
              <a:t>Surface of instrument</a:t>
            </a:r>
          </a:p>
        </p:txBody>
      </p:sp>
      <p:sp>
        <p:nvSpPr>
          <p:cNvPr id="61" name="Oval 23"/>
          <p:cNvSpPr>
            <a:spLocks noChangeArrowheads="1"/>
          </p:cNvSpPr>
          <p:nvPr/>
        </p:nvSpPr>
        <p:spPr bwMode="auto">
          <a:xfrm>
            <a:off x="5616575" y="3925888"/>
            <a:ext cx="215900" cy="144462"/>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62" name="Oval 24"/>
          <p:cNvSpPr>
            <a:spLocks noChangeArrowheads="1"/>
          </p:cNvSpPr>
          <p:nvPr/>
        </p:nvSpPr>
        <p:spPr bwMode="auto">
          <a:xfrm>
            <a:off x="5040313" y="3927475"/>
            <a:ext cx="215900" cy="144463"/>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63" name="Oval 25"/>
          <p:cNvSpPr>
            <a:spLocks noChangeArrowheads="1"/>
          </p:cNvSpPr>
          <p:nvPr/>
        </p:nvSpPr>
        <p:spPr bwMode="auto">
          <a:xfrm>
            <a:off x="6048375" y="3925888"/>
            <a:ext cx="215900" cy="144462"/>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64" name="Oval 26"/>
          <p:cNvSpPr>
            <a:spLocks noChangeArrowheads="1"/>
          </p:cNvSpPr>
          <p:nvPr/>
        </p:nvSpPr>
        <p:spPr bwMode="auto">
          <a:xfrm>
            <a:off x="5400675" y="3927475"/>
            <a:ext cx="215900" cy="144463"/>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65" name="Text Box 27"/>
          <p:cNvSpPr txBox="1">
            <a:spLocks noChangeArrowheads="1"/>
          </p:cNvSpPr>
          <p:nvPr/>
        </p:nvSpPr>
        <p:spPr bwMode="auto">
          <a:xfrm>
            <a:off x="7380288" y="5070475"/>
            <a:ext cx="1008062" cy="366713"/>
          </a:xfrm>
          <a:prstGeom prst="rect">
            <a:avLst/>
          </a:prstGeom>
          <a:noFill/>
          <a:ln w="9525">
            <a:noFill/>
            <a:miter lim="800000"/>
            <a:headEnd/>
            <a:tailEnd/>
          </a:ln>
          <a:effectLst/>
        </p:spPr>
        <p:txBody>
          <a:bodyPr lIns="0" tIns="0" rIns="0" bIns="0">
            <a:spAutoFit/>
          </a:bodyPr>
          <a:lstStyle/>
          <a:p>
            <a:pPr algn="l"/>
            <a:r>
              <a:rPr lang="en-GB">
                <a:cs typeface="Arial" charset="0"/>
              </a:rPr>
              <a:t>blood</a:t>
            </a:r>
          </a:p>
        </p:txBody>
      </p:sp>
      <p:sp>
        <p:nvSpPr>
          <p:cNvPr id="66" name="Text Box 28"/>
          <p:cNvSpPr txBox="1">
            <a:spLocks noChangeArrowheads="1"/>
          </p:cNvSpPr>
          <p:nvPr/>
        </p:nvSpPr>
        <p:spPr bwMode="auto">
          <a:xfrm>
            <a:off x="7380288" y="1628775"/>
            <a:ext cx="1008062" cy="366713"/>
          </a:xfrm>
          <a:prstGeom prst="rect">
            <a:avLst/>
          </a:prstGeom>
          <a:noFill/>
          <a:ln w="9525">
            <a:noFill/>
            <a:miter lim="800000"/>
            <a:headEnd/>
            <a:tailEnd/>
          </a:ln>
          <a:effectLst/>
        </p:spPr>
        <p:txBody>
          <a:bodyPr lIns="0" tIns="0" rIns="0" bIns="0">
            <a:spAutoFit/>
          </a:bodyPr>
          <a:lstStyle/>
          <a:p>
            <a:pPr algn="l"/>
            <a:r>
              <a:rPr lang="en-GB">
                <a:cs typeface="Arial" charset="0"/>
              </a:rPr>
              <a:t>blood</a:t>
            </a:r>
          </a:p>
        </p:txBody>
      </p:sp>
      <p:sp>
        <p:nvSpPr>
          <p:cNvPr id="67" name="Text Box 29"/>
          <p:cNvSpPr txBox="1">
            <a:spLocks noChangeArrowheads="1"/>
          </p:cNvSpPr>
          <p:nvPr/>
        </p:nvSpPr>
        <p:spPr bwMode="auto">
          <a:xfrm>
            <a:off x="7380288" y="1989138"/>
            <a:ext cx="1008062" cy="366712"/>
          </a:xfrm>
          <a:prstGeom prst="rect">
            <a:avLst/>
          </a:prstGeom>
          <a:noFill/>
          <a:ln w="9525">
            <a:noFill/>
            <a:miter lim="800000"/>
            <a:headEnd/>
            <a:tailEnd/>
          </a:ln>
          <a:effectLst/>
        </p:spPr>
        <p:txBody>
          <a:bodyPr lIns="0" tIns="0" rIns="0" bIns="0">
            <a:spAutoFit/>
          </a:bodyPr>
          <a:lstStyle/>
          <a:p>
            <a:pPr algn="l"/>
            <a:r>
              <a:rPr lang="en-GB">
                <a:cs typeface="Arial" charset="0"/>
              </a:rPr>
              <a:t>germs</a:t>
            </a:r>
          </a:p>
        </p:txBody>
      </p:sp>
      <p:sp>
        <p:nvSpPr>
          <p:cNvPr id="68" name="Text Box 30"/>
          <p:cNvSpPr txBox="1">
            <a:spLocks noChangeArrowheads="1"/>
          </p:cNvSpPr>
          <p:nvPr/>
        </p:nvSpPr>
        <p:spPr bwMode="auto">
          <a:xfrm>
            <a:off x="7380288" y="3632200"/>
            <a:ext cx="1008062" cy="366713"/>
          </a:xfrm>
          <a:prstGeom prst="rect">
            <a:avLst/>
          </a:prstGeom>
          <a:noFill/>
          <a:ln w="9525">
            <a:noFill/>
            <a:miter lim="800000"/>
            <a:headEnd/>
            <a:tailEnd/>
          </a:ln>
          <a:effectLst/>
        </p:spPr>
        <p:txBody>
          <a:bodyPr lIns="0" tIns="0" rIns="0" bIns="0">
            <a:spAutoFit/>
          </a:bodyPr>
          <a:lstStyle/>
          <a:p>
            <a:pPr algn="l"/>
            <a:r>
              <a:rPr lang="en-GB" dirty="0">
                <a:cs typeface="Arial" charset="0"/>
              </a:rPr>
              <a:t>germs</a:t>
            </a:r>
          </a:p>
        </p:txBody>
      </p:sp>
      <p:sp>
        <p:nvSpPr>
          <p:cNvPr id="69" name="Text Box 31"/>
          <p:cNvSpPr txBox="1">
            <a:spLocks noChangeArrowheads="1"/>
          </p:cNvSpPr>
          <p:nvPr/>
        </p:nvSpPr>
        <p:spPr bwMode="auto">
          <a:xfrm>
            <a:off x="7380288" y="5359400"/>
            <a:ext cx="1008062" cy="366713"/>
          </a:xfrm>
          <a:prstGeom prst="rect">
            <a:avLst/>
          </a:prstGeom>
          <a:noFill/>
          <a:ln w="9525">
            <a:noFill/>
            <a:miter lim="800000"/>
            <a:headEnd/>
            <a:tailEnd/>
          </a:ln>
          <a:effectLst/>
        </p:spPr>
        <p:txBody>
          <a:bodyPr lIns="0" tIns="0" rIns="0" bIns="0">
            <a:spAutoFit/>
          </a:bodyPr>
          <a:lstStyle/>
          <a:p>
            <a:pPr algn="l"/>
            <a:r>
              <a:rPr lang="en-GB">
                <a:cs typeface="Arial" charset="0"/>
              </a:rPr>
              <a:t>germs</a:t>
            </a:r>
          </a:p>
        </p:txBody>
      </p:sp>
      <p:sp>
        <p:nvSpPr>
          <p:cNvPr id="70" name="Line 32"/>
          <p:cNvSpPr>
            <a:spLocks noChangeShapeType="1"/>
          </p:cNvSpPr>
          <p:nvPr/>
        </p:nvSpPr>
        <p:spPr bwMode="auto">
          <a:xfrm flipH="1">
            <a:off x="5940425" y="2176463"/>
            <a:ext cx="1511300" cy="71437"/>
          </a:xfrm>
          <a:prstGeom prst="line">
            <a:avLst/>
          </a:prstGeom>
          <a:noFill/>
          <a:ln w="9525">
            <a:solidFill>
              <a:schemeClr val="tx1"/>
            </a:solidFill>
            <a:round/>
            <a:headEnd/>
            <a:tailEnd type="triangle" w="med" len="med"/>
          </a:ln>
          <a:effectLst/>
        </p:spPr>
        <p:txBody>
          <a:bodyPr/>
          <a:lstStyle/>
          <a:p>
            <a:endParaRPr lang="en-US"/>
          </a:p>
        </p:txBody>
      </p:sp>
      <p:sp>
        <p:nvSpPr>
          <p:cNvPr id="71" name="Line 33"/>
          <p:cNvSpPr>
            <a:spLocks noChangeShapeType="1"/>
          </p:cNvSpPr>
          <p:nvPr/>
        </p:nvSpPr>
        <p:spPr bwMode="auto">
          <a:xfrm flipH="1">
            <a:off x="5724525" y="1844675"/>
            <a:ext cx="1655763" cy="288925"/>
          </a:xfrm>
          <a:prstGeom prst="line">
            <a:avLst/>
          </a:prstGeom>
          <a:noFill/>
          <a:ln w="9525">
            <a:solidFill>
              <a:schemeClr val="tx1"/>
            </a:solidFill>
            <a:round/>
            <a:headEnd/>
            <a:tailEnd type="triangle" w="med" len="med"/>
          </a:ln>
          <a:effectLst/>
        </p:spPr>
        <p:txBody>
          <a:bodyPr/>
          <a:lstStyle/>
          <a:p>
            <a:endParaRPr lang="en-US"/>
          </a:p>
        </p:txBody>
      </p:sp>
      <p:sp>
        <p:nvSpPr>
          <p:cNvPr id="72" name="Line 34"/>
          <p:cNvSpPr>
            <a:spLocks noChangeShapeType="1"/>
          </p:cNvSpPr>
          <p:nvPr/>
        </p:nvSpPr>
        <p:spPr bwMode="auto">
          <a:xfrm flipH="1">
            <a:off x="6181725" y="3854450"/>
            <a:ext cx="1198563" cy="144463"/>
          </a:xfrm>
          <a:prstGeom prst="line">
            <a:avLst/>
          </a:prstGeom>
          <a:noFill/>
          <a:ln w="9525">
            <a:solidFill>
              <a:schemeClr val="tx1"/>
            </a:solidFill>
            <a:round/>
            <a:headEnd/>
            <a:tailEnd type="triangle" w="med" len="med"/>
          </a:ln>
          <a:effectLst/>
        </p:spPr>
        <p:txBody>
          <a:bodyPr/>
          <a:lstStyle/>
          <a:p>
            <a:endParaRPr lang="en-US"/>
          </a:p>
        </p:txBody>
      </p:sp>
      <p:sp>
        <p:nvSpPr>
          <p:cNvPr id="73" name="Line 35"/>
          <p:cNvSpPr>
            <a:spLocks noChangeShapeType="1"/>
          </p:cNvSpPr>
          <p:nvPr/>
        </p:nvSpPr>
        <p:spPr bwMode="auto">
          <a:xfrm flipH="1">
            <a:off x="5795963" y="5259388"/>
            <a:ext cx="1574800" cy="34925"/>
          </a:xfrm>
          <a:prstGeom prst="line">
            <a:avLst/>
          </a:prstGeom>
          <a:noFill/>
          <a:ln w="9525">
            <a:solidFill>
              <a:schemeClr val="tx1"/>
            </a:solidFill>
            <a:round/>
            <a:headEnd/>
            <a:tailEnd type="triangle" w="med" len="med"/>
          </a:ln>
          <a:effectLst/>
        </p:spPr>
        <p:txBody>
          <a:bodyPr/>
          <a:lstStyle/>
          <a:p>
            <a:endParaRPr lang="en-US"/>
          </a:p>
        </p:txBody>
      </p:sp>
      <p:sp>
        <p:nvSpPr>
          <p:cNvPr id="74" name="Line 36"/>
          <p:cNvSpPr>
            <a:spLocks noChangeShapeType="1"/>
          </p:cNvSpPr>
          <p:nvPr/>
        </p:nvSpPr>
        <p:spPr bwMode="auto">
          <a:xfrm flipH="1">
            <a:off x="6227763" y="5581650"/>
            <a:ext cx="1152525" cy="0"/>
          </a:xfrm>
          <a:prstGeom prst="line">
            <a:avLst/>
          </a:prstGeom>
          <a:noFill/>
          <a:ln w="9525">
            <a:solidFill>
              <a:schemeClr val="tx1"/>
            </a:solidFill>
            <a:round/>
            <a:headEnd/>
            <a:tailEnd type="triangle" w="med" len="med"/>
          </a:ln>
          <a:effectLst/>
        </p:spPr>
        <p:txBody>
          <a:bodyPr/>
          <a:lstStyle/>
          <a:p>
            <a:endParaRPr lang="en-US"/>
          </a:p>
        </p:txBody>
      </p:sp>
      <p:sp>
        <p:nvSpPr>
          <p:cNvPr id="75" name="Text Box 37"/>
          <p:cNvSpPr txBox="1">
            <a:spLocks noChangeArrowheads="1"/>
          </p:cNvSpPr>
          <p:nvPr/>
        </p:nvSpPr>
        <p:spPr bwMode="auto">
          <a:xfrm>
            <a:off x="6515100" y="3595688"/>
            <a:ext cx="1187450" cy="366712"/>
          </a:xfrm>
          <a:prstGeom prst="rect">
            <a:avLst/>
          </a:prstGeom>
          <a:noFill/>
          <a:ln w="9525">
            <a:noFill/>
            <a:miter lim="800000"/>
            <a:headEnd/>
            <a:tailEnd/>
          </a:ln>
          <a:effectLst/>
        </p:spPr>
        <p:txBody>
          <a:bodyPr lIns="0" tIns="0" rIns="0" bIns="0">
            <a:spAutoFit/>
          </a:bodyPr>
          <a:lstStyle/>
          <a:p>
            <a:pPr algn="l"/>
            <a:r>
              <a:rPr lang="en-GB" b="1">
                <a:solidFill>
                  <a:srgbClr val="FF0000"/>
                </a:solidFill>
              </a:rPr>
              <a:t>invisible</a:t>
            </a:r>
          </a:p>
        </p:txBody>
      </p:sp>
      <p:sp>
        <p:nvSpPr>
          <p:cNvPr id="76" name="Oval 38"/>
          <p:cNvSpPr>
            <a:spLocks noChangeArrowheads="1"/>
          </p:cNvSpPr>
          <p:nvPr/>
        </p:nvSpPr>
        <p:spPr bwMode="auto">
          <a:xfrm>
            <a:off x="5092700" y="3946525"/>
            <a:ext cx="31750" cy="317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77" name="Oval 39"/>
          <p:cNvSpPr>
            <a:spLocks noChangeArrowheads="1"/>
          </p:cNvSpPr>
          <p:nvPr/>
        </p:nvSpPr>
        <p:spPr bwMode="auto">
          <a:xfrm>
            <a:off x="5164138" y="3946525"/>
            <a:ext cx="31750" cy="31750"/>
          </a:xfrm>
          <a:prstGeom prst="ellipse">
            <a:avLst/>
          </a:prstGeom>
          <a:solidFill>
            <a:schemeClr val="accent1"/>
          </a:solidFill>
          <a:ln w="9525">
            <a:solidFill>
              <a:schemeClr val="tx1"/>
            </a:solidFill>
            <a:round/>
            <a:headEnd/>
            <a:tailEnd/>
          </a:ln>
          <a:effectLst/>
        </p:spPr>
        <p:txBody>
          <a:bodyPr wrap="none" anchor="ctr"/>
          <a:lstStyle/>
          <a:p>
            <a:endParaRPr lang="en-GB" sz="1800"/>
          </a:p>
        </p:txBody>
      </p:sp>
      <p:sp>
        <p:nvSpPr>
          <p:cNvPr id="78" name="AutoShape 40"/>
          <p:cNvSpPr>
            <a:spLocks noChangeArrowheads="1"/>
          </p:cNvSpPr>
          <p:nvPr/>
        </p:nvSpPr>
        <p:spPr bwMode="auto">
          <a:xfrm rot="10334021">
            <a:off x="5092700" y="3975100"/>
            <a:ext cx="96838" cy="71438"/>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79" name="Oval 41"/>
          <p:cNvSpPr>
            <a:spLocks noChangeArrowheads="1"/>
          </p:cNvSpPr>
          <p:nvPr/>
        </p:nvSpPr>
        <p:spPr bwMode="auto">
          <a:xfrm>
            <a:off x="5089525" y="2120900"/>
            <a:ext cx="31750" cy="3175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0" name="Oval 42"/>
          <p:cNvSpPr>
            <a:spLocks noChangeArrowheads="1"/>
          </p:cNvSpPr>
          <p:nvPr/>
        </p:nvSpPr>
        <p:spPr bwMode="auto">
          <a:xfrm>
            <a:off x="5160963" y="2120900"/>
            <a:ext cx="31750" cy="31750"/>
          </a:xfrm>
          <a:prstGeom prst="ellipse">
            <a:avLst/>
          </a:prstGeom>
          <a:solidFill>
            <a:schemeClr val="accent1"/>
          </a:solidFill>
          <a:ln w="9525">
            <a:solidFill>
              <a:schemeClr val="tx1"/>
            </a:solidFill>
            <a:round/>
            <a:headEnd/>
            <a:tailEnd/>
          </a:ln>
          <a:effectLst/>
        </p:spPr>
        <p:txBody>
          <a:bodyPr wrap="none" anchor="ctr"/>
          <a:lstStyle/>
          <a:p>
            <a:endParaRPr lang="en-GB" sz="1800"/>
          </a:p>
        </p:txBody>
      </p:sp>
      <p:sp>
        <p:nvSpPr>
          <p:cNvPr id="81" name="AutoShape 43"/>
          <p:cNvSpPr>
            <a:spLocks noChangeArrowheads="1"/>
          </p:cNvSpPr>
          <p:nvPr/>
        </p:nvSpPr>
        <p:spPr bwMode="auto">
          <a:xfrm rot="10334021">
            <a:off x="5089525" y="2149475"/>
            <a:ext cx="96838" cy="71438"/>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31794450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3"/>
                                        </p:tgtEl>
                                      </p:cBhvr>
                                      <p:by x="25000" y="25000"/>
                                    </p:animScale>
                                  </p:childTnLst>
                                </p:cTn>
                              </p:par>
                              <p:par>
                                <p:cTn id="7" presetID="6" presetClass="emph" presetSubtype="0" fill="hold" grpId="0" nodeType="withEffect">
                                  <p:stCondLst>
                                    <p:cond delay="0"/>
                                  </p:stCondLst>
                                  <p:childTnLst>
                                    <p:animScale>
                                      <p:cBhvr>
                                        <p:cTn id="8" dur="2000" fill="hold"/>
                                        <p:tgtEl>
                                          <p:spTgt spid="61"/>
                                        </p:tgtEl>
                                      </p:cBhvr>
                                      <p:by x="25000" y="25000"/>
                                    </p:animScale>
                                  </p:childTnLst>
                                </p:cTn>
                              </p:par>
                              <p:par>
                                <p:cTn id="9" presetID="6" presetClass="emph" presetSubtype="0" fill="hold" grpId="0" nodeType="withEffect">
                                  <p:stCondLst>
                                    <p:cond delay="0"/>
                                  </p:stCondLst>
                                  <p:childTnLst>
                                    <p:animScale>
                                      <p:cBhvr>
                                        <p:cTn id="10" dur="2000" fill="hold"/>
                                        <p:tgtEl>
                                          <p:spTgt spid="64"/>
                                        </p:tgtEl>
                                      </p:cBhvr>
                                      <p:by x="25000" y="25000"/>
                                    </p:animScale>
                                  </p:childTnLst>
                                </p:cTn>
                              </p:par>
                              <p:par>
                                <p:cTn id="11" presetID="6" presetClass="emph" presetSubtype="0" fill="hold" grpId="0" nodeType="withEffect">
                                  <p:stCondLst>
                                    <p:cond delay="0"/>
                                  </p:stCondLst>
                                  <p:childTnLst>
                                    <p:animScale>
                                      <p:cBhvr>
                                        <p:cTn id="12" dur="2000" fill="hold"/>
                                        <p:tgtEl>
                                          <p:spTgt spid="62"/>
                                        </p:tgtEl>
                                      </p:cBhvr>
                                      <p:by x="25000" y="25000"/>
                                    </p:animScale>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7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algn="ctr" eaLnBrk="1" hangingPunct="1"/>
            <a:r>
              <a:rPr lang="en-GB" sz="3600" dirty="0" err="1" smtClean="0"/>
              <a:t>Aldehydes</a:t>
            </a:r>
            <a:r>
              <a:rPr lang="en-GB" sz="3600" dirty="0" smtClean="0"/>
              <a:t> and Protein-fixing</a:t>
            </a:r>
            <a:endParaRPr lang="en-US" sz="3600" dirty="0" smtClean="0"/>
          </a:p>
        </p:txBody>
      </p:sp>
      <p:sp>
        <p:nvSpPr>
          <p:cNvPr id="40962" name="Foliennummernplatzhalter 2"/>
          <p:cNvSpPr>
            <a:spLocks noGrp="1"/>
          </p:cNvSpPr>
          <p:nvPr>
            <p:ph type="sldNum" sz="quarter" idx="12"/>
          </p:nvPr>
        </p:nvSpPr>
        <p:spPr>
          <a:xfrm>
            <a:off x="3278585" y="6546850"/>
            <a:ext cx="254000" cy="144463"/>
          </a:xfrm>
          <a:noFill/>
        </p:spPr>
        <p:txBody>
          <a:bodyPr/>
          <a:lstStyle/>
          <a:p>
            <a:fld id="{61230865-D563-46B6-9D11-EDF51041CE17}" type="slidenum">
              <a:rPr lang="en-US" smtClean="0"/>
              <a:pPr/>
              <a:t>16</a:t>
            </a:fld>
            <a:endParaRPr lang="en-US" smtClean="0"/>
          </a:p>
        </p:txBody>
      </p:sp>
      <p:pic>
        <p:nvPicPr>
          <p:cNvPr id="40964" name="Picture 3" descr="Aseptisol manuell desinfiziert"/>
          <p:cNvPicPr>
            <a:picLocks noChangeAspect="1" noChangeArrowheads="1"/>
          </p:cNvPicPr>
          <p:nvPr/>
        </p:nvPicPr>
        <p:blipFill>
          <a:blip r:embed="rId3" cstate="print"/>
          <a:srcRect/>
          <a:stretch>
            <a:fillRect/>
          </a:stretch>
        </p:blipFill>
        <p:spPr bwMode="auto">
          <a:xfrm>
            <a:off x="3635407" y="2924175"/>
            <a:ext cx="1643062" cy="1184275"/>
          </a:xfrm>
          <a:prstGeom prst="rect">
            <a:avLst/>
          </a:prstGeom>
          <a:noFill/>
          <a:ln w="9525">
            <a:noFill/>
            <a:miter lim="800000"/>
            <a:headEnd/>
            <a:tailEnd/>
          </a:ln>
        </p:spPr>
      </p:pic>
      <p:pic>
        <p:nvPicPr>
          <p:cNvPr id="40965" name="Picture 4" descr="blut_unbehandelt"/>
          <p:cNvPicPr>
            <a:picLocks noChangeAspect="1" noChangeArrowheads="1"/>
          </p:cNvPicPr>
          <p:nvPr/>
        </p:nvPicPr>
        <p:blipFill>
          <a:blip r:embed="rId4" cstate="print"/>
          <a:srcRect/>
          <a:stretch>
            <a:fillRect/>
          </a:stretch>
        </p:blipFill>
        <p:spPr bwMode="auto">
          <a:xfrm>
            <a:off x="1835182" y="2924175"/>
            <a:ext cx="1593850" cy="1185863"/>
          </a:xfrm>
          <a:prstGeom prst="rect">
            <a:avLst/>
          </a:prstGeom>
          <a:noFill/>
          <a:ln w="9525">
            <a:noFill/>
            <a:miter lim="800000"/>
            <a:headEnd/>
            <a:tailEnd/>
          </a:ln>
        </p:spPr>
      </p:pic>
      <p:pic>
        <p:nvPicPr>
          <p:cNvPr id="40966" name="Picture 5" descr="Aseptisol maschinell gereinigt"/>
          <p:cNvPicPr>
            <a:picLocks noChangeAspect="1" noChangeArrowheads="1"/>
          </p:cNvPicPr>
          <p:nvPr/>
        </p:nvPicPr>
        <p:blipFill>
          <a:blip r:embed="rId5" cstate="print"/>
          <a:srcRect/>
          <a:stretch>
            <a:fillRect/>
          </a:stretch>
        </p:blipFill>
        <p:spPr bwMode="auto">
          <a:xfrm>
            <a:off x="5507069" y="2924175"/>
            <a:ext cx="1666875" cy="1230313"/>
          </a:xfrm>
          <a:prstGeom prst="rect">
            <a:avLst/>
          </a:prstGeom>
          <a:noFill/>
          <a:ln w="9525">
            <a:noFill/>
            <a:miter lim="800000"/>
            <a:headEnd/>
            <a:tailEnd/>
          </a:ln>
        </p:spPr>
      </p:pic>
      <p:pic>
        <p:nvPicPr>
          <p:cNvPr id="40967" name="Picture 6" descr="aseptisol thermisch desinfiziert"/>
          <p:cNvPicPr>
            <a:picLocks noChangeAspect="1" noChangeArrowheads="1"/>
          </p:cNvPicPr>
          <p:nvPr/>
        </p:nvPicPr>
        <p:blipFill>
          <a:blip r:embed="rId6" cstate="print"/>
          <a:srcRect/>
          <a:stretch>
            <a:fillRect/>
          </a:stretch>
        </p:blipFill>
        <p:spPr bwMode="auto">
          <a:xfrm>
            <a:off x="7307294" y="2924175"/>
            <a:ext cx="1692275" cy="1223963"/>
          </a:xfrm>
          <a:prstGeom prst="rect">
            <a:avLst/>
          </a:prstGeom>
          <a:noFill/>
          <a:ln w="9525">
            <a:noFill/>
            <a:miter lim="800000"/>
            <a:headEnd/>
            <a:tailEnd/>
          </a:ln>
        </p:spPr>
      </p:pic>
      <p:sp>
        <p:nvSpPr>
          <p:cNvPr id="40968" name="Text Box 7"/>
          <p:cNvSpPr txBox="1">
            <a:spLocks noChangeArrowheads="1"/>
          </p:cNvSpPr>
          <p:nvPr/>
        </p:nvSpPr>
        <p:spPr bwMode="auto">
          <a:xfrm>
            <a:off x="684000" y="3284538"/>
            <a:ext cx="1547812" cy="246221"/>
          </a:xfrm>
          <a:prstGeom prst="rect">
            <a:avLst/>
          </a:prstGeom>
          <a:noFill/>
          <a:ln w="9525">
            <a:noFill/>
            <a:miter lim="800000"/>
            <a:headEnd/>
            <a:tailEnd/>
          </a:ln>
        </p:spPr>
        <p:txBody>
          <a:bodyPr lIns="0" tIns="0" rIns="0" bIns="0">
            <a:spAutoFit/>
          </a:bodyPr>
          <a:lstStyle/>
          <a:p>
            <a:pPr algn="l"/>
            <a:r>
              <a:rPr lang="en-US" b="1" dirty="0" err="1" smtClean="0">
                <a:cs typeface="Arial" charset="0"/>
              </a:rPr>
              <a:t>Aldehydes</a:t>
            </a:r>
            <a:endParaRPr lang="en-US" b="1" dirty="0">
              <a:cs typeface="Arial" charset="0"/>
            </a:endParaRPr>
          </a:p>
        </p:txBody>
      </p:sp>
      <p:sp>
        <p:nvSpPr>
          <p:cNvPr id="18" name="Text Box 8"/>
          <p:cNvSpPr txBox="1">
            <a:spLocks noChangeArrowheads="1"/>
          </p:cNvSpPr>
          <p:nvPr/>
        </p:nvSpPr>
        <p:spPr bwMode="auto">
          <a:xfrm>
            <a:off x="1799712" y="2203450"/>
            <a:ext cx="1655763" cy="581025"/>
          </a:xfrm>
          <a:prstGeom prst="rect">
            <a:avLst/>
          </a:prstGeom>
          <a:noFill/>
          <a:ln w="9525">
            <a:noFill/>
            <a:miter lim="800000"/>
            <a:headEnd/>
            <a:tailEnd/>
          </a:ln>
          <a:effectLst/>
        </p:spPr>
        <p:txBody>
          <a:bodyPr lIns="0" tIns="0" rIns="0" bIns="0">
            <a:spAutoFit/>
          </a:bodyPr>
          <a:lstStyle/>
          <a:p>
            <a:pPr algn="l"/>
            <a:r>
              <a:rPr lang="de-CH" b="1" dirty="0" err="1">
                <a:cs typeface="Arial" charset="0"/>
              </a:rPr>
              <a:t>contaminated</a:t>
            </a:r>
            <a:r>
              <a:rPr lang="de-CH" b="1" dirty="0">
                <a:cs typeface="Arial" charset="0"/>
              </a:rPr>
              <a:t> </a:t>
            </a:r>
            <a:r>
              <a:rPr lang="de-CH" b="1" dirty="0" err="1">
                <a:cs typeface="Arial" charset="0"/>
              </a:rPr>
              <a:t>with</a:t>
            </a:r>
            <a:r>
              <a:rPr lang="de-CH" b="1" dirty="0">
                <a:cs typeface="Arial" charset="0"/>
              </a:rPr>
              <a:t> </a:t>
            </a:r>
            <a:r>
              <a:rPr lang="de-CH" b="1" dirty="0" err="1">
                <a:cs typeface="Arial" charset="0"/>
              </a:rPr>
              <a:t>blood</a:t>
            </a:r>
            <a:endParaRPr lang="en-US" b="1" dirty="0">
              <a:cs typeface="Arial" charset="0"/>
            </a:endParaRPr>
          </a:p>
        </p:txBody>
      </p:sp>
      <p:sp>
        <p:nvSpPr>
          <p:cNvPr id="19" name="Text Box 9"/>
          <p:cNvSpPr txBox="1">
            <a:spLocks noChangeArrowheads="1"/>
          </p:cNvSpPr>
          <p:nvPr/>
        </p:nvSpPr>
        <p:spPr bwMode="auto">
          <a:xfrm>
            <a:off x="3599937" y="2203450"/>
            <a:ext cx="1800225" cy="492443"/>
          </a:xfrm>
          <a:prstGeom prst="rect">
            <a:avLst/>
          </a:prstGeom>
          <a:noFill/>
          <a:ln w="9525">
            <a:noFill/>
            <a:miter lim="800000"/>
            <a:headEnd/>
            <a:tailEnd/>
          </a:ln>
          <a:effectLst/>
        </p:spPr>
        <p:txBody>
          <a:bodyPr lIns="0" tIns="0" rIns="0" bIns="0">
            <a:spAutoFit/>
          </a:bodyPr>
          <a:lstStyle/>
          <a:p>
            <a:pPr algn="l"/>
            <a:r>
              <a:rPr lang="de-CH" b="1" dirty="0">
                <a:cs typeface="Arial" charset="0"/>
              </a:rPr>
              <a:t>after </a:t>
            </a:r>
            <a:r>
              <a:rPr lang="de-CH" b="1" dirty="0" err="1" smtClean="0">
                <a:cs typeface="Arial" charset="0"/>
              </a:rPr>
              <a:t>machine</a:t>
            </a:r>
            <a:r>
              <a:rPr lang="de-CH" b="1" dirty="0" smtClean="0">
                <a:cs typeface="Arial" charset="0"/>
              </a:rPr>
              <a:t>  </a:t>
            </a:r>
            <a:r>
              <a:rPr lang="de-CH" b="1" dirty="0" err="1" smtClean="0">
                <a:cs typeface="Arial" charset="0"/>
              </a:rPr>
              <a:t>cleaning</a:t>
            </a:r>
            <a:endParaRPr lang="en-US" b="1" dirty="0">
              <a:cs typeface="Arial" charset="0"/>
            </a:endParaRPr>
          </a:p>
        </p:txBody>
      </p:sp>
      <p:sp>
        <p:nvSpPr>
          <p:cNvPr id="20" name="Text Box 10"/>
          <p:cNvSpPr txBox="1">
            <a:spLocks noChangeArrowheads="1"/>
          </p:cNvSpPr>
          <p:nvPr/>
        </p:nvSpPr>
        <p:spPr bwMode="auto">
          <a:xfrm>
            <a:off x="5471600" y="2203450"/>
            <a:ext cx="1800225" cy="492443"/>
          </a:xfrm>
          <a:prstGeom prst="rect">
            <a:avLst/>
          </a:prstGeom>
          <a:noFill/>
          <a:ln w="9525">
            <a:noFill/>
            <a:miter lim="800000"/>
            <a:headEnd/>
            <a:tailEnd/>
          </a:ln>
          <a:effectLst/>
        </p:spPr>
        <p:txBody>
          <a:bodyPr lIns="0" tIns="0" rIns="0" bIns="0">
            <a:spAutoFit/>
          </a:bodyPr>
          <a:lstStyle/>
          <a:p>
            <a:pPr algn="l"/>
            <a:r>
              <a:rPr lang="de-CH" b="1" dirty="0">
                <a:cs typeface="Arial" charset="0"/>
              </a:rPr>
              <a:t>after </a:t>
            </a:r>
            <a:r>
              <a:rPr lang="de-CH" b="1" dirty="0" err="1" smtClean="0">
                <a:cs typeface="Arial" charset="0"/>
              </a:rPr>
              <a:t>manual</a:t>
            </a:r>
            <a:r>
              <a:rPr lang="de-CH" b="1" dirty="0" smtClean="0">
                <a:cs typeface="Arial" charset="0"/>
              </a:rPr>
              <a:t> </a:t>
            </a:r>
            <a:r>
              <a:rPr lang="de-CH" b="1" dirty="0" err="1" smtClean="0">
                <a:cs typeface="Arial" charset="0"/>
              </a:rPr>
              <a:t>disinfection</a:t>
            </a:r>
            <a:endParaRPr lang="en-US" b="1" dirty="0">
              <a:cs typeface="Arial" charset="0"/>
            </a:endParaRPr>
          </a:p>
        </p:txBody>
      </p:sp>
      <p:sp>
        <p:nvSpPr>
          <p:cNvPr id="21" name="Text Box 15"/>
          <p:cNvSpPr txBox="1">
            <a:spLocks noChangeArrowheads="1"/>
          </p:cNvSpPr>
          <p:nvPr/>
        </p:nvSpPr>
        <p:spPr bwMode="auto">
          <a:xfrm>
            <a:off x="7379775" y="2205038"/>
            <a:ext cx="1800225" cy="492443"/>
          </a:xfrm>
          <a:prstGeom prst="rect">
            <a:avLst/>
          </a:prstGeom>
          <a:noFill/>
          <a:ln w="9525">
            <a:noFill/>
            <a:miter lim="800000"/>
            <a:headEnd/>
            <a:tailEnd/>
          </a:ln>
          <a:effectLst/>
        </p:spPr>
        <p:txBody>
          <a:bodyPr lIns="0" tIns="0" rIns="0" bIns="0">
            <a:spAutoFit/>
          </a:bodyPr>
          <a:lstStyle/>
          <a:p>
            <a:pPr algn="l"/>
            <a:r>
              <a:rPr lang="de-CH" b="1" dirty="0">
                <a:cs typeface="Arial" charset="0"/>
              </a:rPr>
              <a:t>after </a:t>
            </a:r>
            <a:r>
              <a:rPr lang="de-CH" b="1" dirty="0" err="1" smtClean="0">
                <a:cs typeface="Arial" charset="0"/>
              </a:rPr>
              <a:t>steam</a:t>
            </a:r>
            <a:r>
              <a:rPr lang="de-CH" b="1" dirty="0" smtClean="0">
                <a:cs typeface="Arial" charset="0"/>
              </a:rPr>
              <a:t> </a:t>
            </a:r>
            <a:r>
              <a:rPr lang="de-CH" b="1" dirty="0" err="1" smtClean="0">
                <a:cs typeface="Arial" charset="0"/>
              </a:rPr>
              <a:t>sterilization</a:t>
            </a:r>
            <a:endParaRPr lang="en-US" b="1" dirty="0">
              <a:cs typeface="Arial" charset="0"/>
            </a:endParaRPr>
          </a:p>
        </p:txBody>
      </p:sp>
    </p:spTree>
    <p:extLst>
      <p:ext uri="{BB962C8B-B14F-4D97-AF65-F5344CB8AC3E}">
        <p14:creationId xmlns:p14="http://schemas.microsoft.com/office/powerpoint/2010/main" val="11873996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a:xfrm>
            <a:off x="3278585" y="6546850"/>
            <a:ext cx="254000" cy="144463"/>
          </a:xfrm>
        </p:spPr>
        <p:txBody>
          <a:bodyPr/>
          <a:lstStyle/>
          <a:p>
            <a:pPr>
              <a:defRPr/>
            </a:pPr>
            <a:fld id="{913B43F3-332E-4BE2-A995-AB8E027384C2}" type="slidenum">
              <a:rPr lang="de-DE" smtClean="0"/>
              <a:pPr>
                <a:defRPr/>
              </a:pPr>
              <a:t>17</a:t>
            </a:fld>
            <a:endParaRPr lang="de-DE"/>
          </a:p>
        </p:txBody>
      </p:sp>
      <p:grpSp>
        <p:nvGrpSpPr>
          <p:cNvPr id="5" name="Group 8"/>
          <p:cNvGrpSpPr/>
          <p:nvPr/>
        </p:nvGrpSpPr>
        <p:grpSpPr>
          <a:xfrm>
            <a:off x="0" y="3357000"/>
            <a:ext cx="9144000" cy="3024000"/>
            <a:chOff x="0" y="2521980"/>
            <a:chExt cx="9144000" cy="2571536"/>
          </a:xfrm>
        </p:grpSpPr>
        <p:pic>
          <p:nvPicPr>
            <p:cNvPr id="515074" name="Picture 2"/>
            <p:cNvPicPr>
              <a:picLocks noChangeAspect="1" noChangeArrowheads="1"/>
            </p:cNvPicPr>
            <p:nvPr/>
          </p:nvPicPr>
          <p:blipFill>
            <a:blip r:embed="rId2" cstate="print"/>
            <a:srcRect t="1115"/>
            <a:stretch>
              <a:fillRect/>
            </a:stretch>
          </p:blipFill>
          <p:spPr bwMode="auto">
            <a:xfrm>
              <a:off x="0" y="2521980"/>
              <a:ext cx="9144000" cy="2571536"/>
            </a:xfrm>
            <a:prstGeom prst="rect">
              <a:avLst/>
            </a:prstGeom>
            <a:noFill/>
            <a:ln w="9525">
              <a:noFill/>
              <a:miter lim="800000"/>
              <a:headEnd/>
              <a:tailEnd/>
            </a:ln>
          </p:spPr>
        </p:pic>
        <p:sp>
          <p:nvSpPr>
            <p:cNvPr id="6" name="Rectangle 5"/>
            <p:cNvSpPr/>
            <p:nvPr/>
          </p:nvSpPr>
          <p:spPr bwMode="auto">
            <a:xfrm>
              <a:off x="252000" y="2565000"/>
              <a:ext cx="3960000" cy="4320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1980000" y="4653000"/>
              <a:ext cx="6984000" cy="4320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grpSp>
      <p:pic>
        <p:nvPicPr>
          <p:cNvPr id="515075" name="Picture 3"/>
          <p:cNvPicPr>
            <a:picLocks noChangeAspect="1" noChangeArrowheads="1"/>
          </p:cNvPicPr>
          <p:nvPr/>
        </p:nvPicPr>
        <p:blipFill>
          <a:blip r:embed="rId3" cstate="print"/>
          <a:srcRect/>
          <a:stretch>
            <a:fillRect/>
          </a:stretch>
        </p:blipFill>
        <p:spPr bwMode="auto">
          <a:xfrm>
            <a:off x="0" y="693000"/>
            <a:ext cx="9052500" cy="2731358"/>
          </a:xfrm>
          <a:prstGeom prst="rect">
            <a:avLst/>
          </a:prstGeom>
          <a:noFill/>
          <a:ln w="9525">
            <a:noFill/>
            <a:miter lim="800000"/>
            <a:headEnd/>
            <a:tailEnd/>
          </a:ln>
        </p:spPr>
      </p:pic>
      <p:sp>
        <p:nvSpPr>
          <p:cNvPr id="10" name="Oval 9"/>
          <p:cNvSpPr/>
          <p:nvPr/>
        </p:nvSpPr>
        <p:spPr bwMode="auto">
          <a:xfrm>
            <a:off x="0" y="1125000"/>
            <a:ext cx="8964000" cy="1872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0" y="333000"/>
            <a:ext cx="8388000" cy="400110"/>
          </a:xfrm>
          <a:prstGeom prst="rect">
            <a:avLst/>
          </a:prstGeom>
          <a:noFill/>
        </p:spPr>
        <p:txBody>
          <a:bodyPr wrap="square" rtlCol="0">
            <a:spAutoFit/>
          </a:bodyPr>
          <a:lstStyle/>
          <a:p>
            <a:pPr algn="l"/>
            <a:r>
              <a:rPr lang="en-US" sz="2000" b="1" dirty="0" smtClean="0">
                <a:solidFill>
                  <a:srgbClr val="0000FF"/>
                </a:solidFill>
              </a:rPr>
              <a:t>SHEA:  Society for Healthcare Epidemiology of America (2010)</a:t>
            </a:r>
            <a:endParaRPr lang="en-US" sz="2000" b="1" dirty="0">
              <a:solidFill>
                <a:srgbClr val="0000FF"/>
              </a:solidFill>
            </a:endParaRPr>
          </a:p>
        </p:txBody>
      </p:sp>
      <p:pic>
        <p:nvPicPr>
          <p:cNvPr id="12" name="Picture 2" descr="http://t2.gstatic.com/images?q=tbn:ANd9GcTDzklbllYIx54qiNaeUF_bNteYqLqItxH9ooSxrgkMoIy_cuLX9wd9Pw">
            <a:hlinkClick r:id="rId4"/>
          </p:cNvPr>
          <p:cNvPicPr>
            <a:picLocks noChangeAspect="1" noChangeArrowheads="1"/>
          </p:cNvPicPr>
          <p:nvPr/>
        </p:nvPicPr>
        <p:blipFill>
          <a:blip r:embed="rId5" cstate="print"/>
          <a:srcRect/>
          <a:stretch>
            <a:fillRect/>
          </a:stretch>
        </p:blipFill>
        <p:spPr bwMode="auto">
          <a:xfrm>
            <a:off x="7773375" y="640349"/>
            <a:ext cx="1190625" cy="628651"/>
          </a:xfrm>
          <a:prstGeom prst="rect">
            <a:avLst/>
          </a:prstGeom>
          <a:noFill/>
        </p:spPr>
      </p:pic>
      <p:cxnSp>
        <p:nvCxnSpPr>
          <p:cNvPr id="14" name="Straight Connector 13"/>
          <p:cNvCxnSpPr/>
          <p:nvPr/>
        </p:nvCxnSpPr>
        <p:spPr bwMode="auto">
          <a:xfrm>
            <a:off x="6156000" y="3789000"/>
            <a:ext cx="1080000" cy="0"/>
          </a:xfrm>
          <a:prstGeom prst="line">
            <a:avLst/>
          </a:prstGeom>
          <a:solidFill>
            <a:schemeClr val="accent1"/>
          </a:solidFill>
          <a:ln w="53975" cap="flat" cmpd="sng" algn="ctr">
            <a:solidFill>
              <a:srgbClr val="FF0000"/>
            </a:solidFill>
            <a:prstDash val="solid"/>
            <a:round/>
            <a:headEnd type="none" w="med" len="med"/>
            <a:tailEnd type="none" w="med" len="med"/>
          </a:ln>
          <a:effectLst/>
        </p:spPr>
      </p:cxnSp>
      <p:cxnSp>
        <p:nvCxnSpPr>
          <p:cNvPr id="15" name="Straight Connector 14"/>
          <p:cNvCxnSpPr/>
          <p:nvPr/>
        </p:nvCxnSpPr>
        <p:spPr bwMode="auto">
          <a:xfrm>
            <a:off x="972000" y="5301000"/>
            <a:ext cx="2016000" cy="0"/>
          </a:xfrm>
          <a:prstGeom prst="line">
            <a:avLst/>
          </a:prstGeom>
          <a:solidFill>
            <a:schemeClr val="accent1"/>
          </a:solidFill>
          <a:ln w="539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868573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611188" y="765000"/>
            <a:ext cx="8208962" cy="706438"/>
          </a:xfrm>
        </p:spPr>
        <p:txBody>
          <a:bodyPr/>
          <a:lstStyle/>
          <a:p>
            <a:r>
              <a:rPr lang="en-GB" sz="3200" dirty="0"/>
              <a:t>Patient Risks: Facts about </a:t>
            </a:r>
            <a:r>
              <a:rPr lang="en-GB" sz="3200" dirty="0" err="1"/>
              <a:t>Prions</a:t>
            </a:r>
            <a:r>
              <a:rPr lang="en-GB" sz="3200" dirty="0"/>
              <a:t> / CJD </a:t>
            </a:r>
          </a:p>
        </p:txBody>
      </p:sp>
      <p:sp>
        <p:nvSpPr>
          <p:cNvPr id="297987" name="Rectangle 3"/>
          <p:cNvSpPr>
            <a:spLocks noGrp="1" noChangeArrowheads="1"/>
          </p:cNvSpPr>
          <p:nvPr>
            <p:ph idx="1"/>
          </p:nvPr>
        </p:nvSpPr>
        <p:spPr>
          <a:xfrm>
            <a:off x="612774" y="1719263"/>
            <a:ext cx="7959753" cy="3653737"/>
          </a:xfrm>
        </p:spPr>
        <p:txBody>
          <a:bodyPr>
            <a:normAutofit fontScale="92500" lnSpcReduction="10000"/>
          </a:bodyPr>
          <a:lstStyle/>
          <a:p>
            <a:r>
              <a:rPr lang="en-GB" sz="1800" dirty="0" smtClean="0"/>
              <a:t>UK: Instruments </a:t>
            </a:r>
            <a:r>
              <a:rPr lang="en-GB" sz="1800" dirty="0"/>
              <a:t>must be discarded and burned after use for surgery on known CJD-patients! </a:t>
            </a:r>
          </a:p>
          <a:p>
            <a:pPr>
              <a:buFont typeface="Symbol" pitchFamily="18" charset="2"/>
              <a:buChar char="Þ"/>
            </a:pPr>
            <a:r>
              <a:rPr lang="en-GB" sz="1800" dirty="0"/>
              <a:t> Instrument tracking becomes more and more relevant.</a:t>
            </a:r>
          </a:p>
          <a:p>
            <a:pPr>
              <a:buFont typeface="Symbol" pitchFamily="18" charset="2"/>
              <a:buChar char="Þ"/>
            </a:pPr>
            <a:endParaRPr lang="en-GB" sz="1800" dirty="0"/>
          </a:p>
          <a:p>
            <a:r>
              <a:rPr lang="en-GB" sz="1800" dirty="0" err="1" smtClean="0"/>
              <a:t>Prions</a:t>
            </a:r>
            <a:r>
              <a:rPr lang="en-GB" sz="1800" dirty="0" smtClean="0"/>
              <a:t> can </a:t>
            </a:r>
            <a:r>
              <a:rPr lang="en-GB" sz="1800" dirty="0"/>
              <a:t>withstand heat e.g. autoclaving 121 °C – 21min. </a:t>
            </a:r>
            <a:br>
              <a:rPr lang="en-GB" sz="1800" dirty="0"/>
            </a:br>
            <a:r>
              <a:rPr lang="en-GB" sz="1800" dirty="0">
                <a:solidFill>
                  <a:srgbClr val="FF0066"/>
                </a:solidFill>
              </a:rPr>
              <a:t>Therefore steam sterilisation at 134 °C is recommended.</a:t>
            </a:r>
          </a:p>
          <a:p>
            <a:endParaRPr lang="en-GB" sz="1800" dirty="0"/>
          </a:p>
          <a:p>
            <a:r>
              <a:rPr lang="en-GB" sz="1800" dirty="0" err="1" smtClean="0"/>
              <a:t>Prions</a:t>
            </a:r>
            <a:r>
              <a:rPr lang="en-GB" sz="1800" dirty="0" smtClean="0"/>
              <a:t> / Proteins are </a:t>
            </a:r>
            <a:r>
              <a:rPr lang="en-GB" sz="1800" dirty="0"/>
              <a:t>stabilized on metal surfaces of surgical instruments by protein fixing agents such as </a:t>
            </a:r>
            <a:r>
              <a:rPr lang="en-GB" sz="1800" b="1" u="sng" dirty="0" err="1"/>
              <a:t>Aldehydes</a:t>
            </a:r>
            <a:r>
              <a:rPr lang="en-GB" sz="1800" dirty="0"/>
              <a:t>, Alcohols or heat.</a:t>
            </a:r>
          </a:p>
          <a:p>
            <a:pPr lvl="1"/>
            <a:r>
              <a:rPr lang="en-GB" sz="1800" dirty="0" smtClean="0">
                <a:solidFill>
                  <a:srgbClr val="FF0066"/>
                </a:solidFill>
              </a:rPr>
              <a:t>after </a:t>
            </a:r>
            <a:r>
              <a:rPr lang="en-GB" sz="1800" dirty="0">
                <a:solidFill>
                  <a:srgbClr val="FF0066"/>
                </a:solidFill>
              </a:rPr>
              <a:t>decontamination with </a:t>
            </a:r>
            <a:r>
              <a:rPr lang="en-GB" sz="1800" dirty="0" err="1">
                <a:solidFill>
                  <a:srgbClr val="FF0066"/>
                </a:solidFill>
              </a:rPr>
              <a:t>aldehydes</a:t>
            </a:r>
            <a:r>
              <a:rPr lang="en-GB" sz="1800" dirty="0">
                <a:solidFill>
                  <a:srgbClr val="FF0066"/>
                </a:solidFill>
              </a:rPr>
              <a:t> </a:t>
            </a:r>
            <a:br>
              <a:rPr lang="en-GB" sz="1800" dirty="0">
                <a:solidFill>
                  <a:srgbClr val="FF0066"/>
                </a:solidFill>
              </a:rPr>
            </a:br>
            <a:r>
              <a:rPr lang="en-GB" sz="1800" dirty="0">
                <a:solidFill>
                  <a:srgbClr val="FF0066"/>
                </a:solidFill>
              </a:rPr>
              <a:t>autoclaving even 134 °C / 18 minutes is not </a:t>
            </a:r>
            <a:r>
              <a:rPr lang="en-GB" sz="1800" dirty="0" smtClean="0">
                <a:solidFill>
                  <a:srgbClr val="FF0066"/>
                </a:solidFill>
              </a:rPr>
              <a:t>effective</a:t>
            </a:r>
          </a:p>
          <a:p>
            <a:pPr lvl="1"/>
            <a:endParaRPr lang="en-GB" sz="1800" dirty="0" smtClean="0">
              <a:solidFill>
                <a:srgbClr val="FF0066"/>
              </a:solidFill>
            </a:endParaRPr>
          </a:p>
        </p:txBody>
      </p:sp>
      <p:sp>
        <p:nvSpPr>
          <p:cNvPr id="4" name="Slide Number Placeholder 3"/>
          <p:cNvSpPr>
            <a:spLocks noGrp="1"/>
          </p:cNvSpPr>
          <p:nvPr>
            <p:ph type="sldNum" sz="quarter" idx="12"/>
          </p:nvPr>
        </p:nvSpPr>
        <p:spPr>
          <a:xfrm>
            <a:off x="3278585" y="6546850"/>
            <a:ext cx="254000" cy="144463"/>
          </a:xfrm>
        </p:spPr>
        <p:txBody>
          <a:bodyPr/>
          <a:lstStyle/>
          <a:p>
            <a:fld id="{F69E8F70-7136-4B66-AF17-2BE303DC63F3}" type="slidenum">
              <a:rPr lang="en-US"/>
              <a:pPr/>
              <a:t>18</a:t>
            </a:fld>
            <a:endParaRPr lang="en-US"/>
          </a:p>
        </p:txBody>
      </p:sp>
      <p:sp>
        <p:nvSpPr>
          <p:cNvPr id="5" name="Textfeld 4"/>
          <p:cNvSpPr txBox="1"/>
          <p:nvPr/>
        </p:nvSpPr>
        <p:spPr>
          <a:xfrm>
            <a:off x="540000" y="5517000"/>
            <a:ext cx="7919225"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marL="0" lvl="1"/>
            <a:r>
              <a:rPr lang="en-US" sz="1800" b="1" dirty="0" smtClean="0">
                <a:solidFill>
                  <a:schemeClr val="bg1"/>
                </a:solidFill>
              </a:rPr>
              <a:t>Conclusion: </a:t>
            </a:r>
            <a:r>
              <a:rPr lang="en-US" sz="1800" b="1" dirty="0" err="1" smtClean="0">
                <a:solidFill>
                  <a:schemeClr val="bg1"/>
                </a:solidFill>
              </a:rPr>
              <a:t>Aldehydes</a:t>
            </a:r>
            <a:r>
              <a:rPr lang="en-US" sz="1800" b="1" dirty="0" smtClean="0">
                <a:solidFill>
                  <a:schemeClr val="bg1"/>
                </a:solidFill>
              </a:rPr>
              <a:t> are no longer recommended for reprocessing heat resistant (134°C) surgical instruments!</a:t>
            </a:r>
          </a:p>
        </p:txBody>
      </p:sp>
    </p:spTree>
    <p:extLst>
      <p:ext uri="{BB962C8B-B14F-4D97-AF65-F5344CB8AC3E}">
        <p14:creationId xmlns:p14="http://schemas.microsoft.com/office/powerpoint/2010/main" val="12242973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535113"/>
          </a:xfrm>
        </p:spPr>
        <p:txBody>
          <a:bodyPr/>
          <a:lstStyle/>
          <a:p>
            <a:pPr algn="ctr"/>
            <a:r>
              <a:rPr lang="en-US" dirty="0" smtClean="0"/>
              <a:t>What are </a:t>
            </a:r>
            <a:r>
              <a:rPr lang="en-US" dirty="0" err="1" smtClean="0"/>
              <a:t>Biofilms</a:t>
            </a:r>
            <a:r>
              <a:rPr lang="en-US" dirty="0" smtClean="0"/>
              <a:t>?</a:t>
            </a:r>
          </a:p>
        </p:txBody>
      </p:sp>
      <p:sp>
        <p:nvSpPr>
          <p:cNvPr id="19460" name="Text Placeholder 4"/>
          <p:cNvSpPr>
            <a:spLocks noGrp="1"/>
          </p:cNvSpPr>
          <p:nvPr>
            <p:ph type="body" idx="1"/>
          </p:nvPr>
        </p:nvSpPr>
        <p:spPr/>
        <p:txBody>
          <a:bodyPr/>
          <a:lstStyle/>
          <a:p>
            <a:endParaRPr lang="en-US" smtClean="0"/>
          </a:p>
        </p:txBody>
      </p:sp>
      <p:sp>
        <p:nvSpPr>
          <p:cNvPr id="19459" name="Content Placeholder 3"/>
          <p:cNvSpPr>
            <a:spLocks noGrp="1"/>
          </p:cNvSpPr>
          <p:nvPr>
            <p:ph sz="half" idx="2"/>
          </p:nvPr>
        </p:nvSpPr>
        <p:spPr>
          <a:xfrm>
            <a:off x="457200" y="2174875"/>
            <a:ext cx="4614863" cy="3951288"/>
          </a:xfrm>
        </p:spPr>
        <p:txBody>
          <a:bodyPr/>
          <a:lstStyle/>
          <a:p>
            <a:r>
              <a:rPr lang="en-US" dirty="0" err="1" smtClean="0"/>
              <a:t>Biofilms</a:t>
            </a:r>
            <a:r>
              <a:rPr lang="en-US" dirty="0" smtClean="0"/>
              <a:t> are collections of microorganisms (bacteria, yeasts, and protozoa) that form on a hard surface</a:t>
            </a:r>
          </a:p>
          <a:p>
            <a:endParaRPr lang="en-US" dirty="0" smtClean="0"/>
          </a:p>
          <a:p>
            <a:r>
              <a:rPr lang="en-US" dirty="0" smtClean="0"/>
              <a:t>Some examples of </a:t>
            </a:r>
            <a:r>
              <a:rPr lang="en-US" dirty="0" err="1" smtClean="0"/>
              <a:t>biofilms</a:t>
            </a:r>
            <a:r>
              <a:rPr lang="en-US" dirty="0" smtClean="0"/>
              <a:t> are the plaque that forms on teeth and the slime that forms on surfaces in watery areas</a:t>
            </a:r>
          </a:p>
          <a:p>
            <a:endParaRPr lang="en-US" dirty="0" smtClean="0"/>
          </a:p>
          <a:p>
            <a:pPr>
              <a:buFontTx/>
              <a:buNone/>
            </a:pPr>
            <a:endParaRPr lang="en-US" dirty="0" smtClean="0"/>
          </a:p>
          <a:p>
            <a:endParaRPr lang="en-US" dirty="0" smtClean="0"/>
          </a:p>
        </p:txBody>
      </p:sp>
      <p:pic>
        <p:nvPicPr>
          <p:cNvPr id="19461" name="Picture 5"/>
          <p:cNvPicPr>
            <a:picLocks noGrp="1" noChangeAspect="1" noChangeArrowheads="1"/>
          </p:cNvPicPr>
          <p:nvPr>
            <p:ph sz="quarter" idx="4"/>
          </p:nvPr>
        </p:nvPicPr>
        <p:blipFill>
          <a:blip r:embed="rId2"/>
          <a:srcRect/>
          <a:stretch>
            <a:fillRect/>
          </a:stretch>
        </p:blipFill>
        <p:spPr>
          <a:xfrm>
            <a:off x="5072063" y="2174875"/>
            <a:ext cx="3984625" cy="3468688"/>
          </a:xfr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anim calcmode="lin" valueType="num">
                                      <p:cBhvr additive="base">
                                        <p:cTn id="13"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0"/>
            <a:ext cx="4357688" cy="1260475"/>
          </a:xfrm>
          <a:prstGeom prst="rect">
            <a:avLst/>
          </a:prstGeom>
          <a:noFill/>
          <a:ln w="9525">
            <a:noFill/>
            <a:miter lim="800000"/>
            <a:headEnd/>
            <a:tailEnd/>
          </a:ln>
        </p:spPr>
        <p:txBody>
          <a:bodyPr lIns="360000" tIns="360000" rIns="360000">
            <a:spAutoFit/>
          </a:bodyPr>
          <a:lstStyle/>
          <a:p>
            <a:r>
              <a:rPr lang="fr-BE" sz="2000" b="1">
                <a:solidFill>
                  <a:srgbClr val="0055A5"/>
                </a:solidFill>
              </a:rPr>
              <a:t>Vectors for transmission of infection</a:t>
            </a:r>
          </a:p>
          <a:p>
            <a:endParaRPr lang="fr-FR">
              <a:solidFill>
                <a:srgbClr val="0055A5"/>
              </a:solidFill>
            </a:endParaRPr>
          </a:p>
        </p:txBody>
      </p:sp>
      <p:grpSp>
        <p:nvGrpSpPr>
          <p:cNvPr id="2" name="Group 12"/>
          <p:cNvGrpSpPr>
            <a:grpSpLocks noChangeAspect="1"/>
          </p:cNvGrpSpPr>
          <p:nvPr/>
        </p:nvGrpSpPr>
        <p:grpSpPr bwMode="auto">
          <a:xfrm>
            <a:off x="5392738" y="5680075"/>
            <a:ext cx="750887" cy="701675"/>
            <a:chOff x="4195" y="1277"/>
            <a:chExt cx="1221" cy="1139"/>
          </a:xfrm>
        </p:grpSpPr>
        <p:pic>
          <p:nvPicPr>
            <p:cNvPr id="17447" name="Picture 13"/>
            <p:cNvPicPr>
              <a:picLocks noChangeAspect="1" noChangeArrowheads="1"/>
            </p:cNvPicPr>
            <p:nvPr/>
          </p:nvPicPr>
          <p:blipFill>
            <a:blip r:embed="rId2"/>
            <a:srcRect/>
            <a:stretch>
              <a:fillRect/>
            </a:stretch>
          </p:blipFill>
          <p:spPr bwMode="auto">
            <a:xfrm>
              <a:off x="4195" y="1277"/>
              <a:ext cx="1221" cy="1139"/>
            </a:xfrm>
            <a:prstGeom prst="rect">
              <a:avLst/>
            </a:prstGeom>
            <a:noFill/>
            <a:ln w="9525">
              <a:noFill/>
              <a:miter lim="800000"/>
              <a:headEnd/>
              <a:tailEnd/>
            </a:ln>
          </p:spPr>
        </p:pic>
        <p:sp>
          <p:nvSpPr>
            <p:cNvPr id="17448" name="Rectangle 14"/>
            <p:cNvSpPr>
              <a:spLocks noChangeAspect="1" noChangeArrowheads="1"/>
            </p:cNvSpPr>
            <p:nvPr/>
          </p:nvSpPr>
          <p:spPr bwMode="auto">
            <a:xfrm>
              <a:off x="5012" y="1277"/>
              <a:ext cx="404" cy="384"/>
            </a:xfrm>
            <a:prstGeom prst="rect">
              <a:avLst/>
            </a:prstGeom>
            <a:solidFill>
              <a:schemeClr val="bg1"/>
            </a:solidFill>
            <a:ln w="9525">
              <a:noFill/>
              <a:miter lim="800000"/>
              <a:headEnd/>
              <a:tailEnd/>
            </a:ln>
          </p:spPr>
          <p:txBody>
            <a:bodyPr wrap="none" anchor="ctr"/>
            <a:lstStyle/>
            <a:p>
              <a:endParaRPr lang="fr-BE"/>
            </a:p>
          </p:txBody>
        </p:sp>
      </p:grpSp>
      <p:pic>
        <p:nvPicPr>
          <p:cNvPr id="32783" name="Picture 15"/>
          <p:cNvPicPr>
            <a:picLocks noChangeAspect="1" noChangeArrowheads="1"/>
          </p:cNvPicPr>
          <p:nvPr/>
        </p:nvPicPr>
        <p:blipFill>
          <a:blip r:embed="rId3">
            <a:clrChange>
              <a:clrFrom>
                <a:srgbClr val="FFFFFF"/>
              </a:clrFrom>
              <a:clrTo>
                <a:srgbClr val="FFFFFF">
                  <a:alpha val="0"/>
                </a:srgbClr>
              </a:clrTo>
            </a:clrChange>
            <a:lum bright="-6000" contrast="18000"/>
          </a:blip>
          <a:srcRect/>
          <a:stretch>
            <a:fillRect/>
          </a:stretch>
        </p:blipFill>
        <p:spPr bwMode="auto">
          <a:xfrm>
            <a:off x="3632200" y="4945063"/>
            <a:ext cx="817563" cy="1003300"/>
          </a:xfrm>
          <a:prstGeom prst="rect">
            <a:avLst/>
          </a:prstGeom>
          <a:noFill/>
          <a:ln w="9525">
            <a:noFill/>
            <a:miter lim="800000"/>
            <a:headEnd/>
            <a:tailEnd/>
          </a:ln>
        </p:spPr>
      </p:pic>
      <p:pic>
        <p:nvPicPr>
          <p:cNvPr id="32784" name="Picture 1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2885446">
            <a:off x="3582987" y="5918201"/>
            <a:ext cx="703263" cy="766762"/>
          </a:xfrm>
          <a:prstGeom prst="rect">
            <a:avLst/>
          </a:prstGeom>
          <a:noFill/>
          <a:ln w="9525">
            <a:noFill/>
            <a:miter lim="800000"/>
            <a:headEnd/>
            <a:tailEnd/>
          </a:ln>
        </p:spPr>
      </p:pic>
      <p:grpSp>
        <p:nvGrpSpPr>
          <p:cNvPr id="3" name="Group 40"/>
          <p:cNvGrpSpPr>
            <a:grpSpLocks/>
          </p:cNvGrpSpPr>
          <p:nvPr/>
        </p:nvGrpSpPr>
        <p:grpSpPr bwMode="auto">
          <a:xfrm>
            <a:off x="2952750" y="115888"/>
            <a:ext cx="4000500" cy="1408112"/>
            <a:chOff x="1860" y="73"/>
            <a:chExt cx="2520" cy="887"/>
          </a:xfrm>
        </p:grpSpPr>
        <p:sp>
          <p:nvSpPr>
            <p:cNvPr id="17445" name="AutoShape 4"/>
            <p:cNvSpPr>
              <a:spLocks noChangeArrowheads="1"/>
            </p:cNvSpPr>
            <p:nvPr/>
          </p:nvSpPr>
          <p:spPr bwMode="auto">
            <a:xfrm>
              <a:off x="2803" y="461"/>
              <a:ext cx="544" cy="499"/>
            </a:xfrm>
            <a:prstGeom prst="smileyFace">
              <a:avLst>
                <a:gd name="adj" fmla="val 4653"/>
              </a:avLst>
            </a:prstGeom>
            <a:gradFill rotWithShape="1">
              <a:gsLst>
                <a:gs pos="0">
                  <a:srgbClr val="FFFFCC"/>
                </a:gs>
                <a:gs pos="100000">
                  <a:srgbClr val="0055A5"/>
                </a:gs>
              </a:gsLst>
              <a:path path="shape">
                <a:fillToRect l="50000" t="50000" r="50000" b="50000"/>
              </a:path>
            </a:gradFill>
            <a:ln w="9525">
              <a:solidFill>
                <a:srgbClr val="0055A5"/>
              </a:solidFill>
              <a:round/>
              <a:headEnd/>
              <a:tailEnd/>
            </a:ln>
          </p:spPr>
          <p:txBody>
            <a:bodyPr wrap="none" anchor="ctr"/>
            <a:lstStyle/>
            <a:p>
              <a:endParaRPr lang="fr-BE"/>
            </a:p>
          </p:txBody>
        </p:sp>
        <p:sp>
          <p:nvSpPr>
            <p:cNvPr id="17446" name="Text Box 17"/>
            <p:cNvSpPr txBox="1">
              <a:spLocks noChangeArrowheads="1"/>
            </p:cNvSpPr>
            <p:nvPr/>
          </p:nvSpPr>
          <p:spPr bwMode="auto">
            <a:xfrm>
              <a:off x="1860" y="73"/>
              <a:ext cx="2520" cy="366"/>
            </a:xfrm>
            <a:prstGeom prst="rect">
              <a:avLst/>
            </a:prstGeom>
            <a:noFill/>
            <a:ln w="9525">
              <a:noFill/>
              <a:miter lim="800000"/>
              <a:headEnd/>
              <a:tailEnd/>
            </a:ln>
          </p:spPr>
          <p:txBody>
            <a:bodyPr>
              <a:spAutoFit/>
            </a:bodyPr>
            <a:lstStyle/>
            <a:p>
              <a:pPr algn="ctr"/>
              <a:r>
                <a:rPr lang="fr-BE">
                  <a:solidFill>
                    <a:srgbClr val="0055A5"/>
                  </a:solidFill>
                </a:rPr>
                <a:t>Asymptomatic patient</a:t>
              </a:r>
            </a:p>
            <a:p>
              <a:pPr algn="ctr"/>
              <a:r>
                <a:rPr lang="fr-BE">
                  <a:solidFill>
                    <a:srgbClr val="0055A5"/>
                  </a:solidFill>
                </a:rPr>
                <a:t>Healthy carrier</a:t>
              </a:r>
              <a:endParaRPr lang="fr-FR">
                <a:solidFill>
                  <a:srgbClr val="0055A5"/>
                </a:solidFill>
              </a:endParaRPr>
            </a:p>
          </p:txBody>
        </p:sp>
      </p:grpSp>
      <p:grpSp>
        <p:nvGrpSpPr>
          <p:cNvPr id="4" name="Group 41"/>
          <p:cNvGrpSpPr>
            <a:grpSpLocks/>
          </p:cNvGrpSpPr>
          <p:nvPr/>
        </p:nvGrpSpPr>
        <p:grpSpPr bwMode="auto">
          <a:xfrm>
            <a:off x="6719888" y="4116388"/>
            <a:ext cx="1812925" cy="792162"/>
            <a:chOff x="4233" y="2593"/>
            <a:chExt cx="1142" cy="499"/>
          </a:xfrm>
        </p:grpSpPr>
        <p:sp>
          <p:nvSpPr>
            <p:cNvPr id="17443" name="AutoShape 3"/>
            <p:cNvSpPr>
              <a:spLocks noChangeArrowheads="1"/>
            </p:cNvSpPr>
            <p:nvPr/>
          </p:nvSpPr>
          <p:spPr bwMode="auto">
            <a:xfrm>
              <a:off x="4233" y="2593"/>
              <a:ext cx="544" cy="499"/>
            </a:xfrm>
            <a:prstGeom prst="smileyFace">
              <a:avLst>
                <a:gd name="adj" fmla="val 4653"/>
              </a:avLst>
            </a:prstGeom>
            <a:gradFill rotWithShape="1">
              <a:gsLst>
                <a:gs pos="0">
                  <a:schemeClr val="bg1"/>
                </a:gs>
                <a:gs pos="100000">
                  <a:srgbClr val="0055A5"/>
                </a:gs>
              </a:gsLst>
              <a:path path="shape">
                <a:fillToRect l="50000" t="50000" r="50000" b="50000"/>
              </a:path>
            </a:gradFill>
            <a:ln w="9525">
              <a:solidFill>
                <a:srgbClr val="0055A5"/>
              </a:solidFill>
              <a:round/>
              <a:headEnd/>
              <a:tailEnd/>
            </a:ln>
          </p:spPr>
          <p:txBody>
            <a:bodyPr wrap="none" anchor="ctr"/>
            <a:lstStyle/>
            <a:p>
              <a:endParaRPr lang="fr-BE"/>
            </a:p>
          </p:txBody>
        </p:sp>
        <p:sp>
          <p:nvSpPr>
            <p:cNvPr id="17444" name="Text Box 18"/>
            <p:cNvSpPr txBox="1">
              <a:spLocks noChangeArrowheads="1"/>
            </p:cNvSpPr>
            <p:nvPr/>
          </p:nvSpPr>
          <p:spPr bwMode="auto">
            <a:xfrm>
              <a:off x="4815" y="2661"/>
              <a:ext cx="560" cy="366"/>
            </a:xfrm>
            <a:prstGeom prst="rect">
              <a:avLst/>
            </a:prstGeom>
            <a:noFill/>
            <a:ln w="9525">
              <a:noFill/>
              <a:miter lim="800000"/>
              <a:headEnd/>
              <a:tailEnd/>
            </a:ln>
          </p:spPr>
          <p:txBody>
            <a:bodyPr wrap="none">
              <a:spAutoFit/>
            </a:bodyPr>
            <a:lstStyle/>
            <a:p>
              <a:pPr algn="ctr"/>
              <a:r>
                <a:rPr lang="fr-BE">
                  <a:solidFill>
                    <a:srgbClr val="0055A5"/>
                  </a:solidFill>
                </a:rPr>
                <a:t>Healthy</a:t>
              </a:r>
            </a:p>
            <a:p>
              <a:pPr algn="ctr"/>
              <a:r>
                <a:rPr lang="fr-BE">
                  <a:solidFill>
                    <a:srgbClr val="0055A5"/>
                  </a:solidFill>
                </a:rPr>
                <a:t>patient</a:t>
              </a:r>
              <a:endParaRPr lang="fr-FR">
                <a:solidFill>
                  <a:srgbClr val="0055A5"/>
                </a:solidFill>
              </a:endParaRPr>
            </a:p>
          </p:txBody>
        </p:sp>
      </p:grpSp>
      <p:grpSp>
        <p:nvGrpSpPr>
          <p:cNvPr id="5" name="Group 37"/>
          <p:cNvGrpSpPr>
            <a:grpSpLocks/>
          </p:cNvGrpSpPr>
          <p:nvPr/>
        </p:nvGrpSpPr>
        <p:grpSpPr bwMode="auto">
          <a:xfrm>
            <a:off x="552450" y="4116388"/>
            <a:ext cx="2435225" cy="1317625"/>
            <a:chOff x="348" y="2593"/>
            <a:chExt cx="1534" cy="830"/>
          </a:xfrm>
        </p:grpSpPr>
        <p:sp>
          <p:nvSpPr>
            <p:cNvPr id="17440" name="AutoShape 5"/>
            <p:cNvSpPr>
              <a:spLocks noChangeArrowheads="1"/>
            </p:cNvSpPr>
            <p:nvPr/>
          </p:nvSpPr>
          <p:spPr bwMode="auto">
            <a:xfrm>
              <a:off x="1338" y="2593"/>
              <a:ext cx="544" cy="499"/>
            </a:xfrm>
            <a:prstGeom prst="smileyFace">
              <a:avLst>
                <a:gd name="adj" fmla="val -4653"/>
              </a:avLst>
            </a:prstGeom>
            <a:gradFill rotWithShape="1">
              <a:gsLst>
                <a:gs pos="0">
                  <a:srgbClr val="FFFF00"/>
                </a:gs>
                <a:gs pos="100000">
                  <a:srgbClr val="CACA00"/>
                </a:gs>
              </a:gsLst>
              <a:path path="shape">
                <a:fillToRect l="50000" t="50000" r="50000" b="50000"/>
              </a:path>
            </a:gradFill>
            <a:ln w="9525">
              <a:solidFill>
                <a:schemeClr val="tx1"/>
              </a:solidFill>
              <a:round/>
              <a:headEnd/>
              <a:tailEnd/>
            </a:ln>
          </p:spPr>
          <p:txBody>
            <a:bodyPr wrap="none" anchor="ctr"/>
            <a:lstStyle/>
            <a:p>
              <a:endParaRPr lang="fr-BE"/>
            </a:p>
          </p:txBody>
        </p:sp>
        <p:pic>
          <p:nvPicPr>
            <p:cNvPr id="17441" name="Picture 1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485" y="3161"/>
              <a:ext cx="236" cy="262"/>
            </a:xfrm>
            <a:prstGeom prst="rect">
              <a:avLst/>
            </a:prstGeom>
            <a:noFill/>
            <a:ln w="9525">
              <a:noFill/>
              <a:miter lim="800000"/>
              <a:headEnd/>
              <a:tailEnd/>
            </a:ln>
          </p:spPr>
        </p:pic>
        <p:sp>
          <p:nvSpPr>
            <p:cNvPr id="17442" name="Text Box 19"/>
            <p:cNvSpPr txBox="1">
              <a:spLocks noChangeArrowheads="1"/>
            </p:cNvSpPr>
            <p:nvPr/>
          </p:nvSpPr>
          <p:spPr bwMode="auto">
            <a:xfrm>
              <a:off x="348" y="2661"/>
              <a:ext cx="880" cy="366"/>
            </a:xfrm>
            <a:prstGeom prst="rect">
              <a:avLst/>
            </a:prstGeom>
            <a:noFill/>
            <a:ln w="9525">
              <a:noFill/>
              <a:miter lim="800000"/>
              <a:headEnd/>
              <a:tailEnd/>
            </a:ln>
          </p:spPr>
          <p:txBody>
            <a:bodyPr wrap="none">
              <a:spAutoFit/>
            </a:bodyPr>
            <a:lstStyle/>
            <a:p>
              <a:pPr algn="ctr"/>
              <a:r>
                <a:rPr lang="fr-BE">
                  <a:solidFill>
                    <a:srgbClr val="0055A5"/>
                  </a:solidFill>
                </a:rPr>
                <a:t>Symptomatic</a:t>
              </a:r>
            </a:p>
            <a:p>
              <a:pPr algn="ctr"/>
              <a:r>
                <a:rPr lang="fr-BE">
                  <a:solidFill>
                    <a:srgbClr val="0055A5"/>
                  </a:solidFill>
                </a:rPr>
                <a:t>patient</a:t>
              </a:r>
              <a:endParaRPr lang="fr-FR">
                <a:solidFill>
                  <a:srgbClr val="0055A5"/>
                </a:solidFill>
              </a:endParaRPr>
            </a:p>
          </p:txBody>
        </p:sp>
      </p:grpSp>
      <p:cxnSp>
        <p:nvCxnSpPr>
          <p:cNvPr id="32788" name="AutoShape 20"/>
          <p:cNvCxnSpPr>
            <a:cxnSpLocks noChangeShapeType="1"/>
          </p:cNvCxnSpPr>
          <p:nvPr/>
        </p:nvCxnSpPr>
        <p:spPr bwMode="auto">
          <a:xfrm>
            <a:off x="5640388" y="1052513"/>
            <a:ext cx="1838325" cy="2987675"/>
          </a:xfrm>
          <a:prstGeom prst="curvedConnector2">
            <a:avLst/>
          </a:prstGeom>
          <a:noFill/>
          <a:ln w="44450">
            <a:solidFill>
              <a:srgbClr val="FFCC00"/>
            </a:solidFill>
            <a:prstDash val="dash"/>
            <a:round/>
            <a:headEnd/>
            <a:tailEnd type="triangle" w="lg" len="lg"/>
          </a:ln>
        </p:spPr>
      </p:cxnSp>
      <p:sp>
        <p:nvSpPr>
          <p:cNvPr id="32789" name="AutoShape 21"/>
          <p:cNvSpPr>
            <a:spLocks noChangeArrowheads="1"/>
          </p:cNvSpPr>
          <p:nvPr/>
        </p:nvSpPr>
        <p:spPr bwMode="auto">
          <a:xfrm rot="5400000" flipV="1">
            <a:off x="2522538" y="4735512"/>
            <a:ext cx="1366838" cy="1509713"/>
          </a:xfrm>
          <a:custGeom>
            <a:avLst/>
            <a:gdLst>
              <a:gd name="T0" fmla="*/ 2147483647 w 21600"/>
              <a:gd name="T1" fmla="*/ 1128820110 h 21600"/>
              <a:gd name="T2" fmla="*/ 2147483647 w 21600"/>
              <a:gd name="T3" fmla="*/ 406662437 h 21600"/>
              <a:gd name="T4" fmla="*/ 2147483647 w 21600"/>
              <a:gd name="T5" fmla="*/ 1692888103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215" y="10992"/>
                </a:moveTo>
                <a:cubicBezTo>
                  <a:pt x="19217" y="10928"/>
                  <a:pt x="19218" y="10864"/>
                  <a:pt x="19218" y="10800"/>
                </a:cubicBezTo>
                <a:cubicBezTo>
                  <a:pt x="19218" y="6197"/>
                  <a:pt x="15521" y="2447"/>
                  <a:pt x="10919" y="2382"/>
                </a:cubicBezTo>
                <a:lnTo>
                  <a:pt x="10952" y="1"/>
                </a:lnTo>
                <a:cubicBezTo>
                  <a:pt x="16857" y="84"/>
                  <a:pt x="21600" y="4894"/>
                  <a:pt x="21600" y="10800"/>
                </a:cubicBezTo>
                <a:cubicBezTo>
                  <a:pt x="21600" y="10882"/>
                  <a:pt x="21599" y="10965"/>
                  <a:pt x="21597" y="11047"/>
                </a:cubicBezTo>
                <a:lnTo>
                  <a:pt x="24296" y="11109"/>
                </a:lnTo>
                <a:lnTo>
                  <a:pt x="20317" y="14910"/>
                </a:lnTo>
                <a:lnTo>
                  <a:pt x="16516" y="10931"/>
                </a:lnTo>
                <a:lnTo>
                  <a:pt x="19215" y="10992"/>
                </a:lnTo>
                <a:close/>
              </a:path>
            </a:pathLst>
          </a:custGeom>
          <a:solidFill>
            <a:srgbClr val="FF0000"/>
          </a:solidFill>
          <a:ln w="9525">
            <a:noFill/>
            <a:miter lim="800000"/>
            <a:headEnd/>
            <a:tailEnd/>
          </a:ln>
        </p:spPr>
        <p:txBody>
          <a:bodyPr wrap="none" anchor="ctr"/>
          <a:lstStyle/>
          <a:p>
            <a:endParaRPr lang="en-US"/>
          </a:p>
        </p:txBody>
      </p:sp>
      <p:sp>
        <p:nvSpPr>
          <p:cNvPr id="32790" name="AutoShape 22"/>
          <p:cNvSpPr>
            <a:spLocks noChangeArrowheads="1"/>
          </p:cNvSpPr>
          <p:nvPr/>
        </p:nvSpPr>
        <p:spPr bwMode="auto">
          <a:xfrm flipV="1">
            <a:off x="5351463" y="4591050"/>
            <a:ext cx="1822450" cy="1509713"/>
          </a:xfrm>
          <a:custGeom>
            <a:avLst/>
            <a:gdLst>
              <a:gd name="T0" fmla="*/ 2147483647 w 21600"/>
              <a:gd name="T1" fmla="*/ 1117892028 h 21600"/>
              <a:gd name="T2" fmla="*/ 2147483647 w 21600"/>
              <a:gd name="T3" fmla="*/ 401880004 h 21600"/>
              <a:gd name="T4" fmla="*/ 2147483647 w 21600"/>
              <a:gd name="T5" fmla="*/ 1678208106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244" y="10923"/>
                </a:moveTo>
                <a:cubicBezTo>
                  <a:pt x="19244" y="10882"/>
                  <a:pt x="19245" y="10841"/>
                  <a:pt x="19245" y="10800"/>
                </a:cubicBezTo>
                <a:cubicBezTo>
                  <a:pt x="19245" y="6182"/>
                  <a:pt x="15536" y="2421"/>
                  <a:pt x="10919" y="2355"/>
                </a:cubicBezTo>
                <a:lnTo>
                  <a:pt x="10952" y="1"/>
                </a:lnTo>
                <a:cubicBezTo>
                  <a:pt x="16857" y="84"/>
                  <a:pt x="21600" y="4894"/>
                  <a:pt x="21600" y="10800"/>
                </a:cubicBezTo>
                <a:cubicBezTo>
                  <a:pt x="21600" y="10852"/>
                  <a:pt x="21599" y="10905"/>
                  <a:pt x="21598" y="10958"/>
                </a:cubicBezTo>
                <a:lnTo>
                  <a:pt x="24298" y="10998"/>
                </a:lnTo>
                <a:lnTo>
                  <a:pt x="20364" y="14818"/>
                </a:lnTo>
                <a:lnTo>
                  <a:pt x="16544" y="10884"/>
                </a:lnTo>
                <a:lnTo>
                  <a:pt x="19244" y="10923"/>
                </a:lnTo>
                <a:close/>
              </a:path>
            </a:pathLst>
          </a:custGeom>
          <a:solidFill>
            <a:srgbClr val="FF0000"/>
          </a:solidFill>
          <a:ln w="9525">
            <a:noFill/>
            <a:miter lim="800000"/>
            <a:headEnd/>
            <a:tailEnd/>
          </a:ln>
        </p:spPr>
        <p:txBody>
          <a:bodyPr wrap="none" anchor="ctr"/>
          <a:lstStyle/>
          <a:p>
            <a:endParaRPr lang="en-US"/>
          </a:p>
        </p:txBody>
      </p:sp>
      <p:grpSp>
        <p:nvGrpSpPr>
          <p:cNvPr id="6" name="Group 42"/>
          <p:cNvGrpSpPr>
            <a:grpSpLocks/>
          </p:cNvGrpSpPr>
          <p:nvPr/>
        </p:nvGrpSpPr>
        <p:grpSpPr bwMode="auto">
          <a:xfrm>
            <a:off x="3911600" y="5160963"/>
            <a:ext cx="1928813" cy="1658937"/>
            <a:chOff x="2464" y="3251"/>
            <a:chExt cx="1215" cy="1045"/>
          </a:xfrm>
        </p:grpSpPr>
        <p:grpSp>
          <p:nvGrpSpPr>
            <p:cNvPr id="7" name="Group 6"/>
            <p:cNvGrpSpPr>
              <a:grpSpLocks/>
            </p:cNvGrpSpPr>
            <p:nvPr/>
          </p:nvGrpSpPr>
          <p:grpSpPr bwMode="auto">
            <a:xfrm>
              <a:off x="2787" y="3251"/>
              <a:ext cx="544" cy="756"/>
              <a:chOff x="4295" y="2070"/>
              <a:chExt cx="544" cy="756"/>
            </a:xfrm>
          </p:grpSpPr>
          <p:sp>
            <p:nvSpPr>
              <p:cNvPr id="17436" name="AutoShape 7"/>
              <p:cNvSpPr>
                <a:spLocks noChangeArrowheads="1"/>
              </p:cNvSpPr>
              <p:nvPr/>
            </p:nvSpPr>
            <p:spPr bwMode="auto">
              <a:xfrm rot="5400000" flipV="1">
                <a:off x="4411" y="2058"/>
                <a:ext cx="317" cy="341"/>
              </a:xfrm>
              <a:prstGeom prst="flowChartOnlineStorage">
                <a:avLst/>
              </a:prstGeom>
              <a:solidFill>
                <a:srgbClr val="FFFFFF"/>
              </a:solidFill>
              <a:ln w="9525">
                <a:solidFill>
                  <a:schemeClr val="tx1"/>
                </a:solidFill>
                <a:miter lim="800000"/>
                <a:headEnd/>
                <a:tailEnd/>
              </a:ln>
            </p:spPr>
            <p:txBody>
              <a:bodyPr wrap="none" anchor="ctr"/>
              <a:lstStyle/>
              <a:p>
                <a:endParaRPr lang="fr-BE"/>
              </a:p>
            </p:txBody>
          </p:sp>
          <p:sp>
            <p:nvSpPr>
              <p:cNvPr id="17437" name="Line 8"/>
              <p:cNvSpPr>
                <a:spLocks noChangeShapeType="1"/>
              </p:cNvSpPr>
              <p:nvPr/>
            </p:nvSpPr>
            <p:spPr bwMode="auto">
              <a:xfrm>
                <a:off x="4558" y="2116"/>
                <a:ext cx="0" cy="135"/>
              </a:xfrm>
              <a:prstGeom prst="line">
                <a:avLst/>
              </a:prstGeom>
              <a:noFill/>
              <a:ln w="57150">
                <a:solidFill>
                  <a:srgbClr val="FF3300"/>
                </a:solidFill>
                <a:round/>
                <a:headEnd/>
                <a:tailEnd/>
              </a:ln>
            </p:spPr>
            <p:txBody>
              <a:bodyPr/>
              <a:lstStyle/>
              <a:p>
                <a:endParaRPr lang="en-US"/>
              </a:p>
            </p:txBody>
          </p:sp>
          <p:sp>
            <p:nvSpPr>
              <p:cNvPr id="17438" name="Line 9"/>
              <p:cNvSpPr>
                <a:spLocks noChangeShapeType="1"/>
              </p:cNvSpPr>
              <p:nvPr/>
            </p:nvSpPr>
            <p:spPr bwMode="auto">
              <a:xfrm rot="5400000">
                <a:off x="4561" y="2119"/>
                <a:ext cx="0" cy="135"/>
              </a:xfrm>
              <a:prstGeom prst="line">
                <a:avLst/>
              </a:prstGeom>
              <a:noFill/>
              <a:ln w="57150">
                <a:solidFill>
                  <a:srgbClr val="FF3300"/>
                </a:solidFill>
                <a:round/>
                <a:headEnd/>
                <a:tailEnd/>
              </a:ln>
            </p:spPr>
            <p:txBody>
              <a:bodyPr/>
              <a:lstStyle/>
              <a:p>
                <a:endParaRPr lang="en-US"/>
              </a:p>
            </p:txBody>
          </p:sp>
          <p:sp>
            <p:nvSpPr>
              <p:cNvPr id="17439" name="AutoShape 10"/>
              <p:cNvSpPr>
                <a:spLocks noChangeArrowheads="1"/>
              </p:cNvSpPr>
              <p:nvPr/>
            </p:nvSpPr>
            <p:spPr bwMode="auto">
              <a:xfrm>
                <a:off x="4295" y="2327"/>
                <a:ext cx="544" cy="499"/>
              </a:xfrm>
              <a:prstGeom prst="smileyFace">
                <a:avLst>
                  <a:gd name="adj" fmla="val 4653"/>
                </a:avLst>
              </a:prstGeom>
              <a:solidFill>
                <a:schemeClr val="bg1"/>
              </a:solidFill>
              <a:ln w="9525">
                <a:solidFill>
                  <a:schemeClr val="tx1"/>
                </a:solidFill>
                <a:round/>
                <a:headEnd/>
                <a:tailEnd/>
              </a:ln>
            </p:spPr>
            <p:txBody>
              <a:bodyPr wrap="none" anchor="ctr"/>
              <a:lstStyle/>
              <a:p>
                <a:endParaRPr lang="fr-BE"/>
              </a:p>
            </p:txBody>
          </p:sp>
        </p:grpSp>
        <p:sp>
          <p:nvSpPr>
            <p:cNvPr id="17435" name="Text Box 23"/>
            <p:cNvSpPr txBox="1">
              <a:spLocks noChangeArrowheads="1"/>
            </p:cNvSpPr>
            <p:nvPr/>
          </p:nvSpPr>
          <p:spPr bwMode="auto">
            <a:xfrm>
              <a:off x="2464" y="4084"/>
              <a:ext cx="1215" cy="212"/>
            </a:xfrm>
            <a:prstGeom prst="rect">
              <a:avLst/>
            </a:prstGeom>
            <a:noFill/>
            <a:ln w="9525">
              <a:noFill/>
              <a:miter lim="800000"/>
              <a:headEnd/>
              <a:tailEnd/>
            </a:ln>
          </p:spPr>
          <p:txBody>
            <a:bodyPr wrap="none">
              <a:spAutoFit/>
            </a:bodyPr>
            <a:lstStyle/>
            <a:p>
              <a:pPr algn="ctr"/>
              <a:r>
                <a:rPr lang="fr-BE">
                  <a:solidFill>
                    <a:srgbClr val="0055A5"/>
                  </a:solidFill>
                </a:rPr>
                <a:t>Caregivers/Nurses</a:t>
              </a:r>
              <a:endParaRPr lang="fr-FR">
                <a:solidFill>
                  <a:srgbClr val="0055A5"/>
                </a:solidFill>
              </a:endParaRPr>
            </a:p>
          </p:txBody>
        </p:sp>
      </p:grpSp>
      <p:sp>
        <p:nvSpPr>
          <p:cNvPr id="32792" name="AutoShape 24"/>
          <p:cNvSpPr>
            <a:spLocks noChangeArrowheads="1"/>
          </p:cNvSpPr>
          <p:nvPr/>
        </p:nvSpPr>
        <p:spPr bwMode="auto">
          <a:xfrm rot="-5400000">
            <a:off x="2427288" y="3189287"/>
            <a:ext cx="1557338" cy="1509713"/>
          </a:xfrm>
          <a:custGeom>
            <a:avLst/>
            <a:gdLst>
              <a:gd name="T0" fmla="*/ 2147483647 w 21600"/>
              <a:gd name="T1" fmla="*/ 1128820110 h 21600"/>
              <a:gd name="T2" fmla="*/ 2147483647 w 21600"/>
              <a:gd name="T3" fmla="*/ 406662437 h 21600"/>
              <a:gd name="T4" fmla="*/ 2147483647 w 21600"/>
              <a:gd name="T5" fmla="*/ 1692888103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215" y="10992"/>
                </a:moveTo>
                <a:cubicBezTo>
                  <a:pt x="19217" y="10928"/>
                  <a:pt x="19218" y="10864"/>
                  <a:pt x="19218" y="10800"/>
                </a:cubicBezTo>
                <a:cubicBezTo>
                  <a:pt x="19218" y="6197"/>
                  <a:pt x="15521" y="2447"/>
                  <a:pt x="10919" y="2382"/>
                </a:cubicBezTo>
                <a:lnTo>
                  <a:pt x="10952" y="1"/>
                </a:lnTo>
                <a:cubicBezTo>
                  <a:pt x="16857" y="84"/>
                  <a:pt x="21600" y="4894"/>
                  <a:pt x="21600" y="10800"/>
                </a:cubicBezTo>
                <a:cubicBezTo>
                  <a:pt x="21600" y="10882"/>
                  <a:pt x="21599" y="10965"/>
                  <a:pt x="21597" y="11047"/>
                </a:cubicBezTo>
                <a:lnTo>
                  <a:pt x="24296" y="11109"/>
                </a:lnTo>
                <a:lnTo>
                  <a:pt x="20317" y="14910"/>
                </a:lnTo>
                <a:lnTo>
                  <a:pt x="16516" y="10931"/>
                </a:lnTo>
                <a:lnTo>
                  <a:pt x="19215" y="10992"/>
                </a:lnTo>
                <a:close/>
              </a:path>
            </a:pathLst>
          </a:custGeom>
          <a:solidFill>
            <a:srgbClr val="FF0000"/>
          </a:solidFill>
          <a:ln w="9525">
            <a:noFill/>
            <a:miter lim="800000"/>
            <a:headEnd/>
            <a:tailEnd/>
          </a:ln>
        </p:spPr>
        <p:txBody>
          <a:bodyPr wrap="none" anchor="ctr"/>
          <a:lstStyle/>
          <a:p>
            <a:endParaRPr lang="en-US"/>
          </a:p>
        </p:txBody>
      </p:sp>
      <p:sp>
        <p:nvSpPr>
          <p:cNvPr id="32793" name="AutoShape 25"/>
          <p:cNvSpPr>
            <a:spLocks noChangeArrowheads="1"/>
          </p:cNvSpPr>
          <p:nvPr/>
        </p:nvSpPr>
        <p:spPr bwMode="auto">
          <a:xfrm>
            <a:off x="5280025" y="3068638"/>
            <a:ext cx="1822450" cy="1509712"/>
          </a:xfrm>
          <a:custGeom>
            <a:avLst/>
            <a:gdLst>
              <a:gd name="T0" fmla="*/ 2147483647 w 21600"/>
              <a:gd name="T1" fmla="*/ 1117890169 h 21600"/>
              <a:gd name="T2" fmla="*/ 2147483647 w 21600"/>
              <a:gd name="T3" fmla="*/ 401879458 h 21600"/>
              <a:gd name="T4" fmla="*/ 2147483647 w 21600"/>
              <a:gd name="T5" fmla="*/ 1678201403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244" y="10923"/>
                </a:moveTo>
                <a:cubicBezTo>
                  <a:pt x="19244" y="10882"/>
                  <a:pt x="19245" y="10841"/>
                  <a:pt x="19245" y="10800"/>
                </a:cubicBezTo>
                <a:cubicBezTo>
                  <a:pt x="19245" y="6182"/>
                  <a:pt x="15536" y="2421"/>
                  <a:pt x="10919" y="2355"/>
                </a:cubicBezTo>
                <a:lnTo>
                  <a:pt x="10952" y="1"/>
                </a:lnTo>
                <a:cubicBezTo>
                  <a:pt x="16857" y="84"/>
                  <a:pt x="21600" y="4894"/>
                  <a:pt x="21600" y="10800"/>
                </a:cubicBezTo>
                <a:cubicBezTo>
                  <a:pt x="21600" y="10852"/>
                  <a:pt x="21599" y="10905"/>
                  <a:pt x="21598" y="10958"/>
                </a:cubicBezTo>
                <a:lnTo>
                  <a:pt x="24298" y="10998"/>
                </a:lnTo>
                <a:lnTo>
                  <a:pt x="20364" y="14818"/>
                </a:lnTo>
                <a:lnTo>
                  <a:pt x="16544" y="10884"/>
                </a:lnTo>
                <a:lnTo>
                  <a:pt x="19244" y="10923"/>
                </a:lnTo>
                <a:close/>
              </a:path>
            </a:pathLst>
          </a:custGeom>
          <a:solidFill>
            <a:srgbClr val="FF0000"/>
          </a:solidFill>
          <a:ln w="9525">
            <a:noFill/>
            <a:miter lim="800000"/>
            <a:headEnd/>
            <a:tailEnd/>
          </a:ln>
        </p:spPr>
        <p:txBody>
          <a:bodyPr wrap="none" anchor="ctr"/>
          <a:lstStyle/>
          <a:p>
            <a:endParaRPr lang="en-US"/>
          </a:p>
        </p:txBody>
      </p:sp>
      <p:grpSp>
        <p:nvGrpSpPr>
          <p:cNvPr id="8" name="Group 26"/>
          <p:cNvGrpSpPr>
            <a:grpSpLocks/>
          </p:cNvGrpSpPr>
          <p:nvPr/>
        </p:nvGrpSpPr>
        <p:grpSpPr bwMode="auto">
          <a:xfrm>
            <a:off x="3597275" y="1844675"/>
            <a:ext cx="2659063" cy="2592388"/>
            <a:chOff x="2047" y="1162"/>
            <a:chExt cx="1675" cy="1633"/>
          </a:xfrm>
        </p:grpSpPr>
        <p:sp>
          <p:nvSpPr>
            <p:cNvPr id="17427" name="Oval 27"/>
            <p:cNvSpPr>
              <a:spLocks noChangeArrowheads="1"/>
            </p:cNvSpPr>
            <p:nvPr/>
          </p:nvSpPr>
          <p:spPr bwMode="auto">
            <a:xfrm>
              <a:off x="2047" y="1162"/>
              <a:ext cx="1675" cy="1633"/>
            </a:xfrm>
            <a:prstGeom prst="ellipse">
              <a:avLst/>
            </a:prstGeom>
            <a:gradFill rotWithShape="1">
              <a:gsLst>
                <a:gs pos="0">
                  <a:srgbClr val="3366FF"/>
                </a:gs>
                <a:gs pos="100000">
                  <a:schemeClr val="bg1"/>
                </a:gs>
              </a:gsLst>
              <a:path path="shape">
                <a:fillToRect l="50000" t="50000" r="50000" b="50000"/>
              </a:path>
            </a:gradFill>
            <a:ln w="9525">
              <a:noFill/>
              <a:round/>
              <a:headEnd/>
              <a:tailEnd/>
            </a:ln>
          </p:spPr>
          <p:txBody>
            <a:bodyPr wrap="none" anchor="ctr"/>
            <a:lstStyle/>
            <a:p>
              <a:endParaRPr lang="fr-BE"/>
            </a:p>
          </p:txBody>
        </p:sp>
        <p:pic>
          <p:nvPicPr>
            <p:cNvPr id="17428" name="Picture 28"/>
            <p:cNvPicPr>
              <a:picLocks noChangeAspect="1" noChangeArrowheads="1"/>
            </p:cNvPicPr>
            <p:nvPr/>
          </p:nvPicPr>
          <p:blipFill>
            <a:blip r:embed="rId6">
              <a:clrChange>
                <a:clrFrom>
                  <a:srgbClr val="FFFFFF"/>
                </a:clrFrom>
                <a:clrTo>
                  <a:srgbClr val="FFFFFF">
                    <a:alpha val="0"/>
                  </a:srgbClr>
                </a:clrTo>
              </a:clrChange>
              <a:lum bright="-30000" contrast="72000"/>
            </a:blip>
            <a:srcRect t="37717"/>
            <a:stretch>
              <a:fillRect/>
            </a:stretch>
          </p:blipFill>
          <p:spPr bwMode="auto">
            <a:xfrm>
              <a:off x="2504" y="1661"/>
              <a:ext cx="745" cy="502"/>
            </a:xfrm>
            <a:prstGeom prst="rect">
              <a:avLst/>
            </a:prstGeom>
            <a:noFill/>
            <a:ln w="9525">
              <a:noFill/>
              <a:miter lim="800000"/>
              <a:headEnd/>
              <a:tailEnd/>
            </a:ln>
          </p:spPr>
        </p:pic>
        <p:pic>
          <p:nvPicPr>
            <p:cNvPr id="17429" name="Picture 29" descr="WC new blk"/>
            <p:cNvPicPr>
              <a:picLocks noChangeAspect="1" noChangeArrowheads="1"/>
            </p:cNvPicPr>
            <p:nvPr/>
          </p:nvPicPr>
          <p:blipFill>
            <a:blip r:embed="rId7">
              <a:clrChange>
                <a:clrFrom>
                  <a:srgbClr val="FFFFFF"/>
                </a:clrFrom>
                <a:clrTo>
                  <a:srgbClr val="FFFFFF">
                    <a:alpha val="0"/>
                  </a:srgbClr>
                </a:clrTo>
              </a:clrChange>
              <a:lum contrast="24000"/>
            </a:blip>
            <a:srcRect l="25348" r="11560"/>
            <a:stretch>
              <a:fillRect/>
            </a:stretch>
          </p:blipFill>
          <p:spPr bwMode="auto">
            <a:xfrm>
              <a:off x="2704" y="1162"/>
              <a:ext cx="453" cy="664"/>
            </a:xfrm>
            <a:prstGeom prst="rect">
              <a:avLst/>
            </a:prstGeom>
            <a:noFill/>
            <a:ln w="9525">
              <a:noFill/>
              <a:miter lim="800000"/>
              <a:headEnd/>
              <a:tailEnd/>
            </a:ln>
          </p:spPr>
        </p:pic>
        <p:pic>
          <p:nvPicPr>
            <p:cNvPr id="17430" name="Picture 30"/>
            <p:cNvPicPr>
              <a:picLocks noChangeAspect="1" noChangeArrowheads="1"/>
            </p:cNvPicPr>
            <p:nvPr/>
          </p:nvPicPr>
          <p:blipFill>
            <a:blip r:embed="rId8">
              <a:clrChange>
                <a:clrFrom>
                  <a:srgbClr val="FDFDFD"/>
                </a:clrFrom>
                <a:clrTo>
                  <a:srgbClr val="FDFDFD">
                    <a:alpha val="0"/>
                  </a:srgbClr>
                </a:clrTo>
              </a:clrChange>
            </a:blip>
            <a:srcRect/>
            <a:stretch>
              <a:fillRect/>
            </a:stretch>
          </p:blipFill>
          <p:spPr bwMode="auto">
            <a:xfrm>
              <a:off x="2276" y="2160"/>
              <a:ext cx="1199" cy="464"/>
            </a:xfrm>
            <a:prstGeom prst="rect">
              <a:avLst/>
            </a:prstGeom>
            <a:noFill/>
            <a:ln w="9525">
              <a:noFill/>
              <a:miter lim="800000"/>
              <a:headEnd/>
              <a:tailEnd/>
            </a:ln>
          </p:spPr>
        </p:pic>
        <p:pic>
          <p:nvPicPr>
            <p:cNvPr id="17431" name="Picture 31"/>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2047" y="1842"/>
              <a:ext cx="340" cy="229"/>
            </a:xfrm>
            <a:prstGeom prst="rect">
              <a:avLst/>
            </a:prstGeom>
            <a:noFill/>
            <a:ln w="9525">
              <a:noFill/>
              <a:miter lim="800000"/>
              <a:headEnd/>
              <a:tailEnd/>
            </a:ln>
          </p:spPr>
        </p:pic>
        <p:sp>
          <p:nvSpPr>
            <p:cNvPr id="32800" name="Text Box 32"/>
            <p:cNvSpPr txBox="1">
              <a:spLocks noChangeArrowheads="1"/>
            </p:cNvSpPr>
            <p:nvPr/>
          </p:nvSpPr>
          <p:spPr bwMode="auto">
            <a:xfrm>
              <a:off x="2401" y="2431"/>
              <a:ext cx="987" cy="212"/>
            </a:xfrm>
            <a:prstGeom prst="rect">
              <a:avLst/>
            </a:prstGeom>
            <a:noFill/>
            <a:ln w="9525">
              <a:noFill/>
              <a:miter lim="800000"/>
              <a:headEnd/>
              <a:tailEnd/>
            </a:ln>
            <a:effectLst/>
          </p:spPr>
          <p:txBody>
            <a:bodyPr wrap="none">
              <a:spAutoFit/>
            </a:bodyPr>
            <a:lstStyle/>
            <a:p>
              <a:pPr algn="ctr">
                <a:defRPr/>
              </a:pPr>
              <a:r>
                <a:rPr lang="fr-BE" b="1">
                  <a:solidFill>
                    <a:schemeClr val="bg1"/>
                  </a:solidFill>
                  <a:effectLst>
                    <a:outerShdw blurRad="38100" dist="38100" dir="2700000" algn="tl">
                      <a:srgbClr val="C0C0C0"/>
                    </a:outerShdw>
                  </a:effectLst>
                </a:rPr>
                <a:t>Environnement</a:t>
              </a:r>
              <a:endParaRPr lang="fr-FR" b="1">
                <a:solidFill>
                  <a:schemeClr val="bg1"/>
                </a:solidFill>
                <a:effectLst>
                  <a:outerShdw blurRad="38100" dist="38100" dir="2700000" algn="tl">
                    <a:srgbClr val="C0C0C0"/>
                  </a:outerShdw>
                </a:effectLst>
              </a:endParaRPr>
            </a:p>
          </p:txBody>
        </p:sp>
        <p:pic>
          <p:nvPicPr>
            <p:cNvPr id="17433" name="Picture 33" descr="Chaise percée"/>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flipH="1">
              <a:off x="3288" y="1706"/>
              <a:ext cx="367" cy="439"/>
            </a:xfrm>
            <a:prstGeom prst="rect">
              <a:avLst/>
            </a:prstGeom>
            <a:noFill/>
            <a:ln w="9525">
              <a:noFill/>
              <a:miter lim="800000"/>
              <a:headEnd/>
              <a:tailEnd/>
            </a:ln>
          </p:spPr>
        </p:pic>
      </p:grpSp>
      <p:sp>
        <p:nvSpPr>
          <p:cNvPr id="32802" name="AutoShape 34"/>
          <p:cNvSpPr>
            <a:spLocks noChangeArrowheads="1"/>
          </p:cNvSpPr>
          <p:nvPr/>
        </p:nvSpPr>
        <p:spPr bwMode="auto">
          <a:xfrm>
            <a:off x="3128963" y="4262438"/>
            <a:ext cx="3527425" cy="466725"/>
          </a:xfrm>
          <a:prstGeom prst="rightArrow">
            <a:avLst>
              <a:gd name="adj1" fmla="val 61222"/>
              <a:gd name="adj2" fmla="val 112912"/>
            </a:avLst>
          </a:prstGeom>
          <a:solidFill>
            <a:srgbClr val="FF0000"/>
          </a:solidFill>
          <a:ln w="9525">
            <a:noFill/>
            <a:miter lim="800000"/>
            <a:headEnd/>
            <a:tailEnd/>
          </a:ln>
        </p:spPr>
        <p:txBody>
          <a:bodyPr wrap="none" anchor="ctr"/>
          <a:lstStyle/>
          <a:p>
            <a:endParaRPr lang="fr-BE"/>
          </a:p>
        </p:txBody>
      </p:sp>
      <p:pic>
        <p:nvPicPr>
          <p:cNvPr id="32803" name="Picture 35" descr="k0278240"/>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280025" y="5157788"/>
            <a:ext cx="584200" cy="584200"/>
          </a:xfrm>
          <a:prstGeom prst="rect">
            <a:avLst/>
          </a:prstGeom>
          <a:noFill/>
          <a:ln w="9525">
            <a:noFill/>
            <a:miter lim="800000"/>
            <a:headEnd/>
            <a:tailEnd/>
          </a:ln>
        </p:spPr>
      </p:pic>
      <p:sp>
        <p:nvSpPr>
          <p:cNvPr id="32804" name="AutoShape 36"/>
          <p:cNvSpPr>
            <a:spLocks noChangeArrowheads="1"/>
          </p:cNvSpPr>
          <p:nvPr/>
        </p:nvSpPr>
        <p:spPr bwMode="auto">
          <a:xfrm>
            <a:off x="4705350" y="1597025"/>
            <a:ext cx="358775" cy="392113"/>
          </a:xfrm>
          <a:prstGeom prst="downArrow">
            <a:avLst>
              <a:gd name="adj1" fmla="val 64602"/>
              <a:gd name="adj2" fmla="val 57965"/>
            </a:avLst>
          </a:prstGeom>
          <a:solidFill>
            <a:srgbClr val="FF6600"/>
          </a:solidFill>
          <a:ln w="9525">
            <a:noFill/>
            <a:miter lim="800000"/>
            <a:headEnd/>
            <a:tailEnd/>
          </a:ln>
        </p:spPr>
        <p:txBody>
          <a:bodyPr wrap="none" anchor="ctr"/>
          <a:lstStyle/>
          <a:p>
            <a:endParaRPr lang="fr-BE"/>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2802"/>
                                        </p:tgtEl>
                                        <p:attrNameLst>
                                          <p:attrName>style.visibility</p:attrName>
                                        </p:attrNameLst>
                                      </p:cBhvr>
                                      <p:to>
                                        <p:strVal val="visible"/>
                                      </p:to>
                                    </p:set>
                                    <p:animEffect transition="in" filter="wipe(left)">
                                      <p:cBhvr>
                                        <p:cTn id="11" dur="500"/>
                                        <p:tgtEl>
                                          <p:spTgt spid="3280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2792"/>
                                        </p:tgtEl>
                                        <p:attrNameLst>
                                          <p:attrName>style.visibility</p:attrName>
                                        </p:attrNameLst>
                                      </p:cBhvr>
                                      <p:to>
                                        <p:strVal val="visible"/>
                                      </p:to>
                                    </p:set>
                                    <p:animEffect transition="in" filter="wipe(left)">
                                      <p:cBhvr>
                                        <p:cTn id="20" dur="500"/>
                                        <p:tgtEl>
                                          <p:spTgt spid="3279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2793"/>
                                        </p:tgtEl>
                                        <p:attrNameLst>
                                          <p:attrName>style.visibility</p:attrName>
                                        </p:attrNameLst>
                                      </p:cBhvr>
                                      <p:to>
                                        <p:strVal val="visible"/>
                                      </p:to>
                                    </p:set>
                                    <p:animEffect transition="in" filter="wipe(left)">
                                      <p:cBhvr>
                                        <p:cTn id="29" dur="500"/>
                                        <p:tgtEl>
                                          <p:spTgt spid="3279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2789"/>
                                        </p:tgtEl>
                                        <p:attrNameLst>
                                          <p:attrName>style.visibility</p:attrName>
                                        </p:attrNameLst>
                                      </p:cBhvr>
                                      <p:to>
                                        <p:strVal val="visible"/>
                                      </p:to>
                                    </p:set>
                                    <p:animEffect transition="in" filter="wipe(left)">
                                      <p:cBhvr>
                                        <p:cTn id="34" dur="500"/>
                                        <p:tgtEl>
                                          <p:spTgt spid="3278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32784"/>
                                        </p:tgtEl>
                                        <p:attrNameLst>
                                          <p:attrName>style.visibility</p:attrName>
                                        </p:attrNameLst>
                                      </p:cBhvr>
                                      <p:to>
                                        <p:strVal val="visible"/>
                                      </p:to>
                                    </p:set>
                                    <p:animEffect transition="in" filter="fade">
                                      <p:cBhvr>
                                        <p:cTn id="43" dur="1000"/>
                                        <p:tgtEl>
                                          <p:spTgt spid="32784"/>
                                        </p:tgtEl>
                                      </p:cBhvr>
                                    </p:animEffect>
                                    <p:anim calcmode="lin" valueType="num">
                                      <p:cBhvr>
                                        <p:cTn id="44" dur="1000" fill="hold"/>
                                        <p:tgtEl>
                                          <p:spTgt spid="32784"/>
                                        </p:tgtEl>
                                        <p:attrNameLst>
                                          <p:attrName>ppt_x</p:attrName>
                                        </p:attrNameLst>
                                      </p:cBhvr>
                                      <p:tavLst>
                                        <p:tav tm="0">
                                          <p:val>
                                            <p:strVal val="#ppt_x"/>
                                          </p:val>
                                        </p:tav>
                                        <p:tav tm="100000">
                                          <p:val>
                                            <p:strVal val="#ppt_x"/>
                                          </p:val>
                                        </p:tav>
                                      </p:tavLst>
                                    </p:anim>
                                    <p:anim calcmode="lin" valueType="num">
                                      <p:cBhvr>
                                        <p:cTn id="45" dur="1000" fill="hold"/>
                                        <p:tgtEl>
                                          <p:spTgt spid="32784"/>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32783"/>
                                        </p:tgtEl>
                                        <p:attrNameLst>
                                          <p:attrName>style.visibility</p:attrName>
                                        </p:attrNameLst>
                                      </p:cBhvr>
                                      <p:to>
                                        <p:strVal val="visible"/>
                                      </p:to>
                                    </p:set>
                                    <p:animEffect transition="in" filter="fade">
                                      <p:cBhvr>
                                        <p:cTn id="48" dur="1000"/>
                                        <p:tgtEl>
                                          <p:spTgt spid="32783"/>
                                        </p:tgtEl>
                                      </p:cBhvr>
                                    </p:animEffect>
                                    <p:anim calcmode="lin" valueType="num">
                                      <p:cBhvr>
                                        <p:cTn id="49" dur="1000" fill="hold"/>
                                        <p:tgtEl>
                                          <p:spTgt spid="32783"/>
                                        </p:tgtEl>
                                        <p:attrNameLst>
                                          <p:attrName>ppt_x</p:attrName>
                                        </p:attrNameLst>
                                      </p:cBhvr>
                                      <p:tavLst>
                                        <p:tav tm="0">
                                          <p:val>
                                            <p:strVal val="#ppt_x"/>
                                          </p:val>
                                        </p:tav>
                                        <p:tav tm="100000">
                                          <p:val>
                                            <p:strVal val="#ppt_x"/>
                                          </p:val>
                                        </p:tav>
                                      </p:tavLst>
                                    </p:anim>
                                    <p:anim calcmode="lin" valueType="num">
                                      <p:cBhvr>
                                        <p:cTn id="50" dur="1000" fill="hold"/>
                                        <p:tgtEl>
                                          <p:spTgt spid="32783"/>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32803"/>
                                        </p:tgtEl>
                                        <p:attrNameLst>
                                          <p:attrName>style.visibility</p:attrName>
                                        </p:attrNameLst>
                                      </p:cBhvr>
                                      <p:to>
                                        <p:strVal val="visible"/>
                                      </p:to>
                                    </p:set>
                                    <p:animEffect transition="in" filter="fade">
                                      <p:cBhvr>
                                        <p:cTn id="53" dur="1000"/>
                                        <p:tgtEl>
                                          <p:spTgt spid="32803"/>
                                        </p:tgtEl>
                                      </p:cBhvr>
                                    </p:animEffect>
                                    <p:anim calcmode="lin" valueType="num">
                                      <p:cBhvr>
                                        <p:cTn id="54" dur="1000" fill="hold"/>
                                        <p:tgtEl>
                                          <p:spTgt spid="32803"/>
                                        </p:tgtEl>
                                        <p:attrNameLst>
                                          <p:attrName>ppt_x</p:attrName>
                                        </p:attrNameLst>
                                      </p:cBhvr>
                                      <p:tavLst>
                                        <p:tav tm="0">
                                          <p:val>
                                            <p:strVal val="#ppt_x"/>
                                          </p:val>
                                        </p:tav>
                                        <p:tav tm="100000">
                                          <p:val>
                                            <p:strVal val="#ppt_x"/>
                                          </p:val>
                                        </p:tav>
                                      </p:tavLst>
                                    </p:anim>
                                    <p:anim calcmode="lin" valueType="num">
                                      <p:cBhvr>
                                        <p:cTn id="55" dur="1000" fill="hold"/>
                                        <p:tgtEl>
                                          <p:spTgt spid="3280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2790"/>
                                        </p:tgtEl>
                                        <p:attrNameLst>
                                          <p:attrName>style.visibility</p:attrName>
                                        </p:attrNameLst>
                                      </p:cBhvr>
                                      <p:to>
                                        <p:strVal val="visible"/>
                                      </p:to>
                                    </p:set>
                                    <p:animEffect transition="in" filter="wipe(left)">
                                      <p:cBhvr>
                                        <p:cTn id="64" dur="500"/>
                                        <p:tgtEl>
                                          <p:spTgt spid="32790"/>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32804"/>
                                        </p:tgtEl>
                                        <p:attrNameLst>
                                          <p:attrName>style.visibility</p:attrName>
                                        </p:attrNameLst>
                                      </p:cBhvr>
                                      <p:to>
                                        <p:strVal val="visible"/>
                                      </p:to>
                                    </p:set>
                                    <p:animEffect transition="in" filter="wipe(up)">
                                      <p:cBhvr>
                                        <p:cTn id="73" dur="500"/>
                                        <p:tgtEl>
                                          <p:spTgt spid="3280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32788"/>
                                        </p:tgtEl>
                                        <p:attrNameLst>
                                          <p:attrName>style.visibility</p:attrName>
                                        </p:attrNameLst>
                                      </p:cBhvr>
                                      <p:to>
                                        <p:strVal val="visible"/>
                                      </p:to>
                                    </p:set>
                                    <p:animEffect transition="in" filter="wipe(up)">
                                      <p:cBhvr>
                                        <p:cTn id="78" dur="500"/>
                                        <p:tgtEl>
                                          <p:spTgt spid="32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9" grpId="0" animBg="1"/>
      <p:bldP spid="32790" grpId="0" animBg="1"/>
      <p:bldP spid="32792" grpId="0" animBg="1"/>
      <p:bldP spid="32793" grpId="0" animBg="1"/>
      <p:bldP spid="32802" grpId="0" animBg="1"/>
      <p:bldP spid="3280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214313" y="142875"/>
            <a:ext cx="8501062" cy="6357938"/>
            <a:chOff x="142844" y="-42890"/>
            <a:chExt cx="8501122" cy="6357982"/>
          </a:xfrm>
        </p:grpSpPr>
        <p:pic>
          <p:nvPicPr>
            <p:cNvPr id="22535" name="Picture 2"/>
            <p:cNvPicPr>
              <a:picLocks noChangeAspect="1" noChangeArrowheads="1"/>
            </p:cNvPicPr>
            <p:nvPr/>
          </p:nvPicPr>
          <p:blipFill>
            <a:blip r:embed="rId2"/>
            <a:srcRect l="2841" t="801" r="4356" b="79329"/>
            <a:stretch>
              <a:fillRect/>
            </a:stretch>
          </p:blipFill>
          <p:spPr bwMode="auto">
            <a:xfrm>
              <a:off x="142844" y="-42890"/>
              <a:ext cx="5000660" cy="1285884"/>
            </a:xfrm>
            <a:prstGeom prst="rect">
              <a:avLst/>
            </a:prstGeom>
            <a:noFill/>
            <a:ln w="9525">
              <a:noFill/>
              <a:miter lim="800000"/>
              <a:headEnd/>
              <a:tailEnd/>
            </a:ln>
          </p:spPr>
        </p:pic>
        <p:pic>
          <p:nvPicPr>
            <p:cNvPr id="22536" name="Picture 4"/>
            <p:cNvPicPr>
              <a:picLocks noChangeAspect="1" noChangeArrowheads="1"/>
            </p:cNvPicPr>
            <p:nvPr/>
          </p:nvPicPr>
          <p:blipFill>
            <a:blip r:embed="rId2"/>
            <a:srcRect l="2841" t="22731" r="4533" b="56294"/>
            <a:stretch>
              <a:fillRect/>
            </a:stretch>
          </p:blipFill>
          <p:spPr bwMode="auto">
            <a:xfrm>
              <a:off x="1428728" y="1671622"/>
              <a:ext cx="4991136" cy="1357322"/>
            </a:xfrm>
            <a:prstGeom prst="rect">
              <a:avLst/>
            </a:prstGeom>
            <a:noFill/>
            <a:ln w="9525">
              <a:noFill/>
              <a:miter lim="800000"/>
              <a:headEnd/>
              <a:tailEnd/>
            </a:ln>
          </p:spPr>
        </p:pic>
        <p:pic>
          <p:nvPicPr>
            <p:cNvPr id="22537" name="Picture 2"/>
            <p:cNvPicPr>
              <a:picLocks noChangeAspect="1" noChangeArrowheads="1"/>
            </p:cNvPicPr>
            <p:nvPr/>
          </p:nvPicPr>
          <p:blipFill>
            <a:blip r:embed="rId2"/>
            <a:srcRect l="2841" t="46060" r="4356" b="32967"/>
            <a:stretch>
              <a:fillRect/>
            </a:stretch>
          </p:blipFill>
          <p:spPr bwMode="auto">
            <a:xfrm>
              <a:off x="2500298" y="3357562"/>
              <a:ext cx="5000660" cy="1357322"/>
            </a:xfrm>
            <a:prstGeom prst="rect">
              <a:avLst/>
            </a:prstGeom>
            <a:noFill/>
            <a:ln w="9525">
              <a:noFill/>
              <a:miter lim="800000"/>
              <a:headEnd/>
              <a:tailEnd/>
            </a:ln>
          </p:spPr>
        </p:pic>
        <p:pic>
          <p:nvPicPr>
            <p:cNvPr id="22538" name="Picture 2"/>
            <p:cNvPicPr>
              <a:picLocks noChangeAspect="1" noChangeArrowheads="1"/>
            </p:cNvPicPr>
            <p:nvPr/>
          </p:nvPicPr>
          <p:blipFill>
            <a:blip r:embed="rId2"/>
            <a:srcRect l="2841" t="68800" r="4356" b="11992"/>
            <a:stretch>
              <a:fillRect/>
            </a:stretch>
          </p:blipFill>
          <p:spPr bwMode="auto">
            <a:xfrm>
              <a:off x="3643306" y="5072074"/>
              <a:ext cx="5000660" cy="1243018"/>
            </a:xfrm>
            <a:prstGeom prst="rect">
              <a:avLst/>
            </a:prstGeom>
            <a:noFill/>
            <a:ln w="9525">
              <a:noFill/>
              <a:miter lim="800000"/>
              <a:headEnd/>
              <a:tailEnd/>
            </a:ln>
          </p:spPr>
        </p:pic>
        <p:sp>
          <p:nvSpPr>
            <p:cNvPr id="8" name="Bent Arrow 7"/>
            <p:cNvSpPr/>
            <p:nvPr/>
          </p:nvSpPr>
          <p:spPr>
            <a:xfrm flipV="1">
              <a:off x="500034" y="1671622"/>
              <a:ext cx="785819" cy="78581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9" name="Bent Arrow 8"/>
            <p:cNvSpPr/>
            <p:nvPr/>
          </p:nvSpPr>
          <p:spPr>
            <a:xfrm flipV="1">
              <a:off x="1643042" y="3457572"/>
              <a:ext cx="785819" cy="78581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0" name="Bent Arrow 9"/>
            <p:cNvSpPr/>
            <p:nvPr/>
          </p:nvSpPr>
          <p:spPr>
            <a:xfrm flipV="1">
              <a:off x="2714612" y="4957770"/>
              <a:ext cx="785818" cy="78581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grpSp>
      <p:sp>
        <p:nvSpPr>
          <p:cNvPr id="22531" name="TextBox 10"/>
          <p:cNvSpPr txBox="1">
            <a:spLocks noChangeArrowheads="1"/>
          </p:cNvSpPr>
          <p:nvPr/>
        </p:nvSpPr>
        <p:spPr bwMode="auto">
          <a:xfrm>
            <a:off x="1000125" y="1428750"/>
            <a:ext cx="3133725" cy="338138"/>
          </a:xfrm>
          <a:prstGeom prst="rect">
            <a:avLst/>
          </a:prstGeom>
          <a:noFill/>
          <a:ln w="9525">
            <a:noFill/>
            <a:miter lim="800000"/>
            <a:headEnd/>
            <a:tailEnd/>
          </a:ln>
        </p:spPr>
        <p:txBody>
          <a:bodyPr wrap="none">
            <a:spAutoFit/>
          </a:bodyPr>
          <a:lstStyle/>
          <a:p>
            <a:r>
              <a:rPr lang="en-US" b="1"/>
              <a:t>Formation of conditioning layer</a:t>
            </a:r>
            <a:endParaRPr lang="en-IN" b="1"/>
          </a:p>
        </p:txBody>
      </p:sp>
      <p:sp>
        <p:nvSpPr>
          <p:cNvPr id="22532" name="TextBox 11"/>
          <p:cNvSpPr txBox="1">
            <a:spLocks noChangeArrowheads="1"/>
          </p:cNvSpPr>
          <p:nvPr/>
        </p:nvSpPr>
        <p:spPr bwMode="auto">
          <a:xfrm>
            <a:off x="2143125" y="3130550"/>
            <a:ext cx="3616325" cy="339725"/>
          </a:xfrm>
          <a:prstGeom prst="rect">
            <a:avLst/>
          </a:prstGeom>
          <a:noFill/>
          <a:ln w="9525">
            <a:noFill/>
            <a:miter lim="800000"/>
            <a:headEnd/>
            <a:tailEnd/>
          </a:ln>
        </p:spPr>
        <p:txBody>
          <a:bodyPr wrap="none">
            <a:spAutoFit/>
          </a:bodyPr>
          <a:lstStyle/>
          <a:p>
            <a:r>
              <a:rPr lang="en-US" b="1"/>
              <a:t>Planktonic bacterial cell attatchment</a:t>
            </a:r>
            <a:endParaRPr lang="en-IN" b="1"/>
          </a:p>
        </p:txBody>
      </p:sp>
      <p:sp>
        <p:nvSpPr>
          <p:cNvPr id="22533" name="TextBox 12"/>
          <p:cNvSpPr txBox="1">
            <a:spLocks noChangeArrowheads="1"/>
          </p:cNvSpPr>
          <p:nvPr/>
        </p:nvSpPr>
        <p:spPr bwMode="auto">
          <a:xfrm>
            <a:off x="3573463" y="4845050"/>
            <a:ext cx="3263900" cy="339725"/>
          </a:xfrm>
          <a:prstGeom prst="rect">
            <a:avLst/>
          </a:prstGeom>
          <a:noFill/>
          <a:ln w="9525">
            <a:noFill/>
            <a:miter lim="800000"/>
            <a:headEnd/>
            <a:tailEnd/>
          </a:ln>
        </p:spPr>
        <p:txBody>
          <a:bodyPr wrap="none">
            <a:spAutoFit/>
          </a:bodyPr>
          <a:lstStyle/>
          <a:p>
            <a:r>
              <a:rPr lang="en-US" b="1"/>
              <a:t>Detachment ( seeding dispersal )</a:t>
            </a:r>
            <a:endParaRPr lang="en-IN" b="1"/>
          </a:p>
        </p:txBody>
      </p:sp>
      <p:sp>
        <p:nvSpPr>
          <p:cNvPr id="22534" name="TextBox 13"/>
          <p:cNvSpPr txBox="1">
            <a:spLocks noChangeArrowheads="1"/>
          </p:cNvSpPr>
          <p:nvPr/>
        </p:nvSpPr>
        <p:spPr bwMode="auto">
          <a:xfrm>
            <a:off x="4219575" y="6488113"/>
            <a:ext cx="3822700" cy="339725"/>
          </a:xfrm>
          <a:prstGeom prst="rect">
            <a:avLst/>
          </a:prstGeom>
          <a:noFill/>
          <a:ln w="9525">
            <a:noFill/>
            <a:miter lim="800000"/>
            <a:headEnd/>
            <a:tailEnd/>
          </a:ln>
        </p:spPr>
        <p:txBody>
          <a:bodyPr wrap="none">
            <a:spAutoFit/>
          </a:bodyPr>
          <a:lstStyle/>
          <a:p>
            <a:r>
              <a:rPr lang="en-US" b="1"/>
              <a:t>Bacterial growth and Biofilm Expansion</a:t>
            </a:r>
            <a:endParaRPr lang="en-IN" b="1"/>
          </a:p>
        </p:txBody>
      </p:sp>
      <p:sp>
        <p:nvSpPr>
          <p:cNvPr id="14" name="Rectangle 13"/>
          <p:cNvSpPr/>
          <p:nvPr/>
        </p:nvSpPr>
        <p:spPr>
          <a:xfrm>
            <a:off x="5357818" y="642918"/>
            <a:ext cx="3801105" cy="461665"/>
          </a:xfrm>
          <a:prstGeom prst="rect">
            <a:avLst/>
          </a:prstGeom>
        </p:spPr>
        <p:txBody>
          <a:bodyPr wrap="none">
            <a:spAutoFit/>
          </a:bodyPr>
          <a:lstStyle/>
          <a:p>
            <a:r>
              <a:rPr lang="en-US" sz="2400" b="1" dirty="0" smtClean="0"/>
              <a:t>Steps in </a:t>
            </a:r>
            <a:r>
              <a:rPr lang="en-US" sz="2400" b="1" dirty="0" err="1" smtClean="0"/>
              <a:t>Biofilm</a:t>
            </a:r>
            <a:r>
              <a:rPr lang="en-US" sz="2400" b="1" dirty="0" smtClean="0"/>
              <a:t> formation</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4579" name="Picture 4"/>
          <p:cNvPicPr>
            <a:picLocks noGrp="1" noChangeAspect="1" noChangeArrowheads="1"/>
          </p:cNvPicPr>
          <p:nvPr>
            <p:ph sz="half" idx="1"/>
          </p:nvPr>
        </p:nvPicPr>
        <p:blipFill>
          <a:blip r:embed="rId2"/>
          <a:srcRect/>
          <a:stretch>
            <a:fillRect/>
          </a:stretch>
        </p:blipFill>
        <p:spPr>
          <a:xfrm>
            <a:off x="0" y="1600200"/>
            <a:ext cx="4495800" cy="5257800"/>
          </a:xfrm>
        </p:spPr>
      </p:pic>
      <p:sp>
        <p:nvSpPr>
          <p:cNvPr id="24580" name="Rectangle 3"/>
          <p:cNvSpPr>
            <a:spLocks noGrp="1" noChangeArrowheads="1"/>
          </p:cNvSpPr>
          <p:nvPr>
            <p:ph type="body" sz="half" idx="2"/>
          </p:nvPr>
        </p:nvSpPr>
        <p:spPr>
          <a:xfrm>
            <a:off x="4648200" y="1600200"/>
            <a:ext cx="4495800" cy="4495800"/>
          </a:xfrm>
        </p:spPr>
        <p:txBody>
          <a:bodyPr>
            <a:normAutofit/>
          </a:bodyPr>
          <a:lstStyle/>
          <a:p>
            <a:r>
              <a:rPr lang="en-US" sz="2800" dirty="0" smtClean="0"/>
              <a:t>A</a:t>
            </a:r>
            <a:r>
              <a:rPr lang="en-IN" sz="2800" dirty="0" err="1" smtClean="0"/>
              <a:t>ntimicrobial</a:t>
            </a:r>
            <a:r>
              <a:rPr lang="en-IN" sz="2800" dirty="0" smtClean="0"/>
              <a:t>-resistant responsible for </a:t>
            </a:r>
            <a:r>
              <a:rPr lang="en-IN" sz="2800" dirty="0" smtClean="0">
                <a:solidFill>
                  <a:srgbClr val="FF0000"/>
                </a:solidFill>
              </a:rPr>
              <a:t>65%</a:t>
            </a:r>
            <a:r>
              <a:rPr lang="en-IN" sz="2800" dirty="0" smtClean="0"/>
              <a:t> of infections</a:t>
            </a:r>
            <a:endParaRPr lang="fa-IR" sz="2800" dirty="0" smtClean="0"/>
          </a:p>
          <a:p>
            <a:pPr>
              <a:buNone/>
            </a:pPr>
            <a:endParaRPr lang="en-IN" sz="2800" dirty="0" smtClean="0"/>
          </a:p>
          <a:p>
            <a:r>
              <a:rPr lang="en-US" sz="2800" dirty="0" smtClean="0"/>
              <a:t>Up to </a:t>
            </a:r>
            <a:r>
              <a:rPr lang="en-US" sz="2800" dirty="0" smtClean="0">
                <a:solidFill>
                  <a:srgbClr val="FF0000"/>
                </a:solidFill>
              </a:rPr>
              <a:t>1,000 times </a:t>
            </a:r>
            <a:r>
              <a:rPr lang="en-US" sz="2800" dirty="0" smtClean="0"/>
              <a:t>more resistant to antimicrobials</a:t>
            </a:r>
            <a:endParaRPr lang="en-IN" sz="2800" dirty="0" smtClean="0"/>
          </a:p>
          <a:p>
            <a:endParaRPr lang="en-IN" sz="2800" dirty="0" smtClean="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 calcmode="lin" valueType="num">
                                      <p:cBhvr additive="base">
                                        <p:cTn id="7" dur="500" fill="hold"/>
                                        <p:tgtEl>
                                          <p:spTgt spid="245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8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580">
                                            <p:txEl>
                                              <p:pRg st="2" end="2"/>
                                            </p:txEl>
                                          </p:spTgt>
                                        </p:tgtEl>
                                        <p:attrNameLst>
                                          <p:attrName>style.visibility</p:attrName>
                                        </p:attrNameLst>
                                      </p:cBhvr>
                                      <p:to>
                                        <p:strVal val="visible"/>
                                      </p:to>
                                    </p:set>
                                    <p:anim calcmode="lin" valueType="num">
                                      <p:cBhvr additive="base">
                                        <p:cTn id="11" dur="500" fill="hold"/>
                                        <p:tgtEl>
                                          <p:spTgt spid="2458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58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74639"/>
            <a:ext cx="8229600" cy="1939916"/>
          </a:xfrm>
        </p:spPr>
        <p:txBody>
          <a:bodyPr/>
          <a:lstStyle/>
          <a:p>
            <a:pPr algn="ctr"/>
            <a:r>
              <a:rPr lang="en-US" dirty="0" smtClean="0">
                <a:latin typeface="Times New Roman" pitchFamily="18" charset="0"/>
                <a:cs typeface="Times New Roman" pitchFamily="18" charset="0"/>
              </a:rPr>
              <a:t>Disinfection</a:t>
            </a:r>
          </a:p>
        </p:txBody>
      </p:sp>
      <p:pic>
        <p:nvPicPr>
          <p:cNvPr id="5121" name="Picture 1"/>
          <p:cNvPicPr>
            <a:picLocks noChangeAspect="1" noChangeArrowheads="1"/>
          </p:cNvPicPr>
          <p:nvPr/>
        </p:nvPicPr>
        <p:blipFill>
          <a:blip r:embed="rId2"/>
          <a:srcRect/>
          <a:stretch>
            <a:fillRect/>
          </a:stretch>
        </p:blipFill>
        <p:spPr bwMode="auto">
          <a:xfrm>
            <a:off x="1835696" y="2420888"/>
            <a:ext cx="5705494" cy="3942969"/>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normAutofit/>
          </a:bodyPr>
          <a:lstStyle/>
          <a:p>
            <a:pPr eaLnBrk="1" hangingPunct="1">
              <a:defRPr/>
            </a:pPr>
            <a:r>
              <a:rPr lang="en-US" dirty="0" smtClean="0">
                <a:cs typeface="Times New Roman" pitchFamily="18" charset="0"/>
              </a:rPr>
              <a:t>Spaulding Classification</a:t>
            </a:r>
            <a:endParaRPr lang="th-TH" dirty="0" smtClean="0"/>
          </a:p>
        </p:txBody>
      </p:sp>
      <p:sp>
        <p:nvSpPr>
          <p:cNvPr id="292867" name="Rectangle 3"/>
          <p:cNvSpPr>
            <a:spLocks noGrp="1" noChangeArrowheads="1"/>
          </p:cNvSpPr>
          <p:nvPr>
            <p:ph idx="1"/>
          </p:nvPr>
        </p:nvSpPr>
        <p:spPr/>
        <p:txBody>
          <a:bodyPr>
            <a:normAutofit/>
          </a:bodyPr>
          <a:lstStyle/>
          <a:p>
            <a:pPr marL="114300" indent="0" eaLnBrk="1" hangingPunct="1">
              <a:buNone/>
              <a:defRPr/>
            </a:pPr>
            <a:r>
              <a:rPr lang="en-US" sz="2800" dirty="0" smtClean="0"/>
              <a:t>Divided hospital instruments into general categories based on  the risk of infection involved in their use</a:t>
            </a:r>
          </a:p>
          <a:p>
            <a:pPr lvl="3">
              <a:lnSpc>
                <a:spcPct val="110000"/>
              </a:lnSpc>
              <a:spcBef>
                <a:spcPts val="0"/>
              </a:spcBef>
              <a:buClr>
                <a:schemeClr val="tx2"/>
              </a:buClr>
              <a:buSzPct val="75000"/>
              <a:defRPr/>
            </a:pPr>
            <a:r>
              <a:rPr lang="en-US" sz="2400" dirty="0" smtClean="0"/>
              <a:t> Critical </a:t>
            </a:r>
            <a:r>
              <a:rPr lang="en-US" sz="2400" dirty="0"/>
              <a:t>items</a:t>
            </a:r>
          </a:p>
          <a:p>
            <a:pPr lvl="3">
              <a:lnSpc>
                <a:spcPct val="110000"/>
              </a:lnSpc>
              <a:spcBef>
                <a:spcPts val="0"/>
              </a:spcBef>
              <a:buClr>
                <a:schemeClr val="tx2"/>
              </a:buClr>
              <a:buSzPct val="75000"/>
              <a:defRPr/>
            </a:pPr>
            <a:r>
              <a:rPr lang="en-US" sz="2400" dirty="0"/>
              <a:t> Semi critical item</a:t>
            </a:r>
          </a:p>
          <a:p>
            <a:pPr lvl="3">
              <a:lnSpc>
                <a:spcPct val="110000"/>
              </a:lnSpc>
              <a:spcBef>
                <a:spcPts val="0"/>
              </a:spcBef>
              <a:buClr>
                <a:schemeClr val="tx2"/>
              </a:buClr>
              <a:buSzPct val="75000"/>
              <a:defRPr/>
            </a:pPr>
            <a:r>
              <a:rPr lang="en-US" sz="2400" dirty="0"/>
              <a:t> Non critical items</a:t>
            </a:r>
          </a:p>
          <a:p>
            <a:pPr eaLnBrk="1" hangingPunct="1">
              <a:defRPr/>
            </a:pPr>
            <a:endParaRPr lang="en-US" sz="2800" dirty="0" smtClean="0">
              <a:latin typeface="Times New Roman" pitchFamily="18" charset="0"/>
            </a:endParaRPr>
          </a:p>
          <a:p>
            <a:pPr eaLnBrk="1" hangingPunct="1">
              <a:lnSpc>
                <a:spcPct val="40000"/>
              </a:lnSpc>
              <a:buFontTx/>
              <a:buNone/>
              <a:defRPr/>
            </a:pPr>
            <a:endParaRPr lang="en-US" sz="2800" dirty="0" smtClean="0">
              <a:latin typeface="Times New Roman" pitchFamily="18" charset="0"/>
            </a:endParaRPr>
          </a:p>
          <a:p>
            <a:pPr eaLnBrk="1" hangingPunct="1">
              <a:lnSpc>
                <a:spcPct val="50000"/>
              </a:lnSpc>
              <a:buFontTx/>
              <a:buNone/>
              <a:defRPr/>
            </a:pPr>
            <a:endParaRPr lang="en-US" sz="2800" dirty="0" smtClean="0">
              <a:latin typeface="Times New Roman" pitchFamily="18" charset="0"/>
            </a:endParaRPr>
          </a:p>
        </p:txBody>
      </p:sp>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Garamond" pitchFamily="18" charset="0"/>
                <a:cs typeface="Angsana New" pitchFamily="18" charset="-34"/>
              </a:defRPr>
            </a:lvl1pPr>
            <a:lvl2pPr marL="742950" indent="-285750" eaLnBrk="0" hangingPunct="0">
              <a:defRPr sz="2800">
                <a:solidFill>
                  <a:schemeClr val="tx1"/>
                </a:solidFill>
                <a:latin typeface="Garamond" pitchFamily="18" charset="0"/>
                <a:cs typeface="Angsana New" pitchFamily="18" charset="-34"/>
              </a:defRPr>
            </a:lvl2pPr>
            <a:lvl3pPr marL="1143000" indent="-228600" eaLnBrk="0" hangingPunct="0">
              <a:defRPr sz="2800">
                <a:solidFill>
                  <a:schemeClr val="tx1"/>
                </a:solidFill>
                <a:latin typeface="Garamond" pitchFamily="18" charset="0"/>
                <a:cs typeface="Angsana New" pitchFamily="18" charset="-34"/>
              </a:defRPr>
            </a:lvl3pPr>
            <a:lvl4pPr marL="1600200" indent="-228600" eaLnBrk="0" hangingPunct="0">
              <a:defRPr sz="2800">
                <a:solidFill>
                  <a:schemeClr val="tx1"/>
                </a:solidFill>
                <a:latin typeface="Garamond" pitchFamily="18" charset="0"/>
                <a:cs typeface="Angsana New" pitchFamily="18" charset="-34"/>
              </a:defRPr>
            </a:lvl4pPr>
            <a:lvl5pPr marL="2057400" indent="-228600" eaLnBrk="0" hangingPunct="0">
              <a:defRPr sz="2800">
                <a:solidFill>
                  <a:schemeClr val="tx1"/>
                </a:solidFill>
                <a:latin typeface="Garamond" pitchFamily="18" charset="0"/>
                <a:cs typeface="Angsana New" pitchFamily="18" charset="-34"/>
              </a:defRPr>
            </a:lvl5pPr>
            <a:lvl6pPr marL="2514600" indent="-228600" eaLnBrk="0" fontAlgn="base" hangingPunct="0">
              <a:spcBef>
                <a:spcPct val="0"/>
              </a:spcBef>
              <a:spcAft>
                <a:spcPct val="0"/>
              </a:spcAft>
              <a:defRPr sz="2800">
                <a:solidFill>
                  <a:schemeClr val="tx1"/>
                </a:solidFill>
                <a:latin typeface="Garamond" pitchFamily="18" charset="0"/>
                <a:cs typeface="Angsana New" pitchFamily="18" charset="-34"/>
              </a:defRPr>
            </a:lvl6pPr>
            <a:lvl7pPr marL="2971800" indent="-228600" eaLnBrk="0" fontAlgn="base" hangingPunct="0">
              <a:spcBef>
                <a:spcPct val="0"/>
              </a:spcBef>
              <a:spcAft>
                <a:spcPct val="0"/>
              </a:spcAft>
              <a:defRPr sz="2800">
                <a:solidFill>
                  <a:schemeClr val="tx1"/>
                </a:solidFill>
                <a:latin typeface="Garamond" pitchFamily="18" charset="0"/>
                <a:cs typeface="Angsana New" pitchFamily="18" charset="-34"/>
              </a:defRPr>
            </a:lvl7pPr>
            <a:lvl8pPr marL="3429000" indent="-228600" eaLnBrk="0" fontAlgn="base" hangingPunct="0">
              <a:spcBef>
                <a:spcPct val="0"/>
              </a:spcBef>
              <a:spcAft>
                <a:spcPct val="0"/>
              </a:spcAft>
              <a:defRPr sz="2800">
                <a:solidFill>
                  <a:schemeClr val="tx1"/>
                </a:solidFill>
                <a:latin typeface="Garamond" pitchFamily="18" charset="0"/>
                <a:cs typeface="Angsana New" pitchFamily="18" charset="-34"/>
              </a:defRPr>
            </a:lvl8pPr>
            <a:lvl9pPr marL="3886200" indent="-228600" eaLnBrk="0" fontAlgn="base" hangingPunct="0">
              <a:spcBef>
                <a:spcPct val="0"/>
              </a:spcBef>
              <a:spcAft>
                <a:spcPct val="0"/>
              </a:spcAft>
              <a:defRPr sz="2800">
                <a:solidFill>
                  <a:schemeClr val="tx1"/>
                </a:solidFill>
                <a:latin typeface="Garamond" pitchFamily="18" charset="0"/>
                <a:cs typeface="Angsana New" pitchFamily="18" charset="-34"/>
              </a:defRPr>
            </a:lvl9pPr>
          </a:lstStyle>
          <a:p>
            <a:pPr eaLnBrk="1" hangingPunct="1"/>
            <a:fld id="{9DD60C43-2F0A-49D8-9973-992372AA7723}" type="slidenum">
              <a:rPr lang="en-US" sz="1200" smtClean="0">
                <a:solidFill>
                  <a:schemeClr val="bg1"/>
                </a:solidFill>
              </a:rPr>
              <a:pPr eaLnBrk="1" hangingPunct="1"/>
              <a:t>23</a:t>
            </a:fld>
            <a:endParaRPr lang="th-TH" sz="1200" dirty="0" smtClean="0">
              <a:solidFill>
                <a:schemeClr val="bg1"/>
              </a:solidFill>
            </a:endParaRPr>
          </a:p>
        </p:txBody>
      </p:sp>
    </p:spTree>
    <p:extLst>
      <p:ext uri="{BB962C8B-B14F-4D97-AF65-F5344CB8AC3E}">
        <p14:creationId xmlns:p14="http://schemas.microsoft.com/office/powerpoint/2010/main" val="26457230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2867">
                                            <p:txEl>
                                              <p:pRg st="1" end="1"/>
                                            </p:txEl>
                                          </p:spTgt>
                                        </p:tgtEl>
                                        <p:attrNameLst>
                                          <p:attrName>style.visibility</p:attrName>
                                        </p:attrNameLst>
                                      </p:cBhvr>
                                      <p:to>
                                        <p:strVal val="visible"/>
                                      </p:to>
                                    </p:set>
                                    <p:anim calcmode="lin" valueType="num">
                                      <p:cBhvr additive="base">
                                        <p:cTn id="7" dur="500" fill="hold"/>
                                        <p:tgtEl>
                                          <p:spTgt spid="29286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2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2867">
                                            <p:txEl>
                                              <p:pRg st="2" end="2"/>
                                            </p:txEl>
                                          </p:spTgt>
                                        </p:tgtEl>
                                        <p:attrNameLst>
                                          <p:attrName>style.visibility</p:attrName>
                                        </p:attrNameLst>
                                      </p:cBhvr>
                                      <p:to>
                                        <p:strVal val="visible"/>
                                      </p:to>
                                    </p:set>
                                    <p:anim calcmode="lin" valueType="num">
                                      <p:cBhvr additive="base">
                                        <p:cTn id="13" dur="500" fill="hold"/>
                                        <p:tgtEl>
                                          <p:spTgt spid="2928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2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2867">
                                            <p:txEl>
                                              <p:pRg st="3" end="3"/>
                                            </p:txEl>
                                          </p:spTgt>
                                        </p:tgtEl>
                                        <p:attrNameLst>
                                          <p:attrName>style.visibility</p:attrName>
                                        </p:attrNameLst>
                                      </p:cBhvr>
                                      <p:to>
                                        <p:strVal val="visible"/>
                                      </p:to>
                                    </p:set>
                                    <p:anim calcmode="lin" valueType="num">
                                      <p:cBhvr additive="base">
                                        <p:cTn id="19" dur="500" fill="hold"/>
                                        <p:tgtEl>
                                          <p:spTgt spid="2928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28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010" y="332656"/>
            <a:ext cx="8229600" cy="1143000"/>
          </a:xfrm>
        </p:spPr>
        <p:txBody>
          <a:bodyPr>
            <a:noAutofit/>
          </a:bodyPr>
          <a:lstStyle/>
          <a:p>
            <a:r>
              <a:rPr lang="en-US" dirty="0" smtClean="0">
                <a:cs typeface="Times New Roman" pitchFamily="18" charset="0"/>
              </a:rPr>
              <a:t>Critical </a:t>
            </a:r>
            <a:r>
              <a:rPr lang="en-US" dirty="0">
                <a:cs typeface="Times New Roman" pitchFamily="18" charset="0"/>
              </a:rPr>
              <a:t>I</a:t>
            </a:r>
            <a:r>
              <a:rPr lang="en-US" dirty="0" smtClean="0">
                <a:cs typeface="Times New Roman" pitchFamily="18" charset="0"/>
              </a:rPr>
              <a:t>tems</a:t>
            </a:r>
            <a:endParaRPr lang="th-TH" dirty="0"/>
          </a:p>
        </p:txBody>
      </p:sp>
      <p:sp>
        <p:nvSpPr>
          <p:cNvPr id="3" name="Content Placeholder 2"/>
          <p:cNvSpPr>
            <a:spLocks noGrp="1"/>
          </p:cNvSpPr>
          <p:nvPr>
            <p:ph idx="1"/>
          </p:nvPr>
        </p:nvSpPr>
        <p:spPr>
          <a:xfrm>
            <a:off x="457200" y="1600200"/>
            <a:ext cx="7283152" cy="4800600"/>
          </a:xfrm>
        </p:spPr>
        <p:txBody>
          <a:bodyPr>
            <a:noAutofit/>
          </a:bodyPr>
          <a:lstStyle/>
          <a:p>
            <a:r>
              <a:rPr lang="en-GB" sz="2800" dirty="0" smtClean="0">
                <a:cs typeface="Times New Roman" pitchFamily="18" charset="0"/>
              </a:rPr>
              <a:t>Enter normally sterile tissues, the vascular system, or equipment through which blood flows</a:t>
            </a:r>
          </a:p>
          <a:p>
            <a:r>
              <a:rPr lang="en-GB" sz="2800" dirty="0" smtClean="0">
                <a:cs typeface="Times New Roman" pitchFamily="18" charset="0"/>
              </a:rPr>
              <a:t>Items must be properly and safely cleaned, disinfected and sterilised before use</a:t>
            </a:r>
            <a:endParaRPr lang="en-GB" sz="2800" dirty="0">
              <a:cs typeface="Times New Roman"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454" y="4581128"/>
            <a:ext cx="1986069" cy="1300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4581128"/>
            <a:ext cx="1861563" cy="1322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4593972"/>
            <a:ext cx="1656052" cy="1333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58942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r>
              <a:rPr lang="en-US" dirty="0" smtClean="0"/>
              <a:t>Critical Items - Examples</a:t>
            </a:r>
          </a:p>
        </p:txBody>
      </p:sp>
      <p:sp>
        <p:nvSpPr>
          <p:cNvPr id="289795" name="Rectangle 3"/>
          <p:cNvSpPr>
            <a:spLocks noGrp="1" noChangeArrowheads="1"/>
          </p:cNvSpPr>
          <p:nvPr>
            <p:ph idx="1"/>
          </p:nvPr>
        </p:nvSpPr>
        <p:spPr/>
        <p:txBody>
          <a:bodyPr>
            <a:normAutofit lnSpcReduction="10000"/>
          </a:bodyPr>
          <a:lstStyle/>
          <a:p>
            <a:r>
              <a:rPr lang="en-US" sz="2800" dirty="0" smtClean="0"/>
              <a:t>Implants</a:t>
            </a:r>
          </a:p>
          <a:p>
            <a:r>
              <a:rPr lang="en-US" sz="2800" dirty="0" smtClean="0"/>
              <a:t>Surgical instruments</a:t>
            </a:r>
          </a:p>
          <a:p>
            <a:r>
              <a:rPr lang="en-US" sz="2800" dirty="0" smtClean="0"/>
              <a:t>Needles</a:t>
            </a:r>
          </a:p>
          <a:p>
            <a:r>
              <a:rPr lang="en-US" sz="2800" dirty="0" smtClean="0"/>
              <a:t>Cardiac catheters</a:t>
            </a:r>
          </a:p>
          <a:p>
            <a:r>
              <a:rPr lang="en-US" sz="2800" dirty="0" smtClean="0"/>
              <a:t>Urinary catheters</a:t>
            </a:r>
          </a:p>
          <a:p>
            <a:r>
              <a:rPr lang="en-US" sz="2800" dirty="0" smtClean="0"/>
              <a:t>Biopsy forceps of endoscope</a:t>
            </a:r>
          </a:p>
        </p:txBody>
      </p:sp>
      <p:sp>
        <p:nvSpPr>
          <p:cNvPr id="15365" name="Slide Number Placeholder 4"/>
          <p:cNvSpPr>
            <a:spLocks noGrp="1"/>
          </p:cNvSpPr>
          <p:nvPr>
            <p:ph type="sldNum" sz="quarter" idx="12"/>
          </p:nvPr>
        </p:nvSpPr>
        <p:spPr/>
        <p:txBody>
          <a:bodyPr/>
          <a:lstStyle>
            <a:lvl1pPr eaLnBrk="0" hangingPunct="0">
              <a:defRPr sz="2800">
                <a:solidFill>
                  <a:schemeClr val="tx1"/>
                </a:solidFill>
                <a:latin typeface="Garamond" pitchFamily="18" charset="0"/>
                <a:cs typeface="Angsana New" pitchFamily="18" charset="-34"/>
              </a:defRPr>
            </a:lvl1pPr>
            <a:lvl2pPr marL="742950" indent="-285750" eaLnBrk="0" hangingPunct="0">
              <a:defRPr sz="2800">
                <a:solidFill>
                  <a:schemeClr val="tx1"/>
                </a:solidFill>
                <a:latin typeface="Garamond" pitchFamily="18" charset="0"/>
                <a:cs typeface="Angsana New" pitchFamily="18" charset="-34"/>
              </a:defRPr>
            </a:lvl2pPr>
            <a:lvl3pPr marL="1143000" indent="-228600" eaLnBrk="0" hangingPunct="0">
              <a:defRPr sz="2800">
                <a:solidFill>
                  <a:schemeClr val="tx1"/>
                </a:solidFill>
                <a:latin typeface="Garamond" pitchFamily="18" charset="0"/>
                <a:cs typeface="Angsana New" pitchFamily="18" charset="-34"/>
              </a:defRPr>
            </a:lvl3pPr>
            <a:lvl4pPr marL="1600200" indent="-228600" eaLnBrk="0" hangingPunct="0">
              <a:defRPr sz="2800">
                <a:solidFill>
                  <a:schemeClr val="tx1"/>
                </a:solidFill>
                <a:latin typeface="Garamond" pitchFamily="18" charset="0"/>
                <a:cs typeface="Angsana New" pitchFamily="18" charset="-34"/>
              </a:defRPr>
            </a:lvl4pPr>
            <a:lvl5pPr marL="2057400" indent="-228600" eaLnBrk="0" hangingPunct="0">
              <a:defRPr sz="2800">
                <a:solidFill>
                  <a:schemeClr val="tx1"/>
                </a:solidFill>
                <a:latin typeface="Garamond" pitchFamily="18" charset="0"/>
                <a:cs typeface="Angsana New" pitchFamily="18" charset="-34"/>
              </a:defRPr>
            </a:lvl5pPr>
            <a:lvl6pPr marL="2514600" indent="-228600" eaLnBrk="0" fontAlgn="base" hangingPunct="0">
              <a:spcBef>
                <a:spcPct val="0"/>
              </a:spcBef>
              <a:spcAft>
                <a:spcPct val="0"/>
              </a:spcAft>
              <a:defRPr sz="2800">
                <a:solidFill>
                  <a:schemeClr val="tx1"/>
                </a:solidFill>
                <a:latin typeface="Garamond" pitchFamily="18" charset="0"/>
                <a:cs typeface="Angsana New" pitchFamily="18" charset="-34"/>
              </a:defRPr>
            </a:lvl6pPr>
            <a:lvl7pPr marL="2971800" indent="-228600" eaLnBrk="0" fontAlgn="base" hangingPunct="0">
              <a:spcBef>
                <a:spcPct val="0"/>
              </a:spcBef>
              <a:spcAft>
                <a:spcPct val="0"/>
              </a:spcAft>
              <a:defRPr sz="2800">
                <a:solidFill>
                  <a:schemeClr val="tx1"/>
                </a:solidFill>
                <a:latin typeface="Garamond" pitchFamily="18" charset="0"/>
                <a:cs typeface="Angsana New" pitchFamily="18" charset="-34"/>
              </a:defRPr>
            </a:lvl7pPr>
            <a:lvl8pPr marL="3429000" indent="-228600" eaLnBrk="0" fontAlgn="base" hangingPunct="0">
              <a:spcBef>
                <a:spcPct val="0"/>
              </a:spcBef>
              <a:spcAft>
                <a:spcPct val="0"/>
              </a:spcAft>
              <a:defRPr sz="2800">
                <a:solidFill>
                  <a:schemeClr val="tx1"/>
                </a:solidFill>
                <a:latin typeface="Garamond" pitchFamily="18" charset="0"/>
                <a:cs typeface="Angsana New" pitchFamily="18" charset="-34"/>
              </a:defRPr>
            </a:lvl8pPr>
            <a:lvl9pPr marL="3886200" indent="-228600" eaLnBrk="0" fontAlgn="base" hangingPunct="0">
              <a:spcBef>
                <a:spcPct val="0"/>
              </a:spcBef>
              <a:spcAft>
                <a:spcPct val="0"/>
              </a:spcAft>
              <a:defRPr sz="2800">
                <a:solidFill>
                  <a:schemeClr val="tx1"/>
                </a:solidFill>
                <a:latin typeface="Garamond" pitchFamily="18" charset="0"/>
                <a:cs typeface="Angsana New" pitchFamily="18" charset="-34"/>
              </a:defRPr>
            </a:lvl9pPr>
          </a:lstStyle>
          <a:p>
            <a:fld id="{27388595-AC67-4EDC-AD88-1E7604EAF352}" type="slidenum">
              <a:rPr lang="en-US" sz="1600" smtClean="0">
                <a:solidFill>
                  <a:schemeClr val="bg1"/>
                </a:solidFill>
              </a:rPr>
              <a:pPr/>
              <a:t>25</a:t>
            </a:fld>
            <a:endParaRPr lang="th-TH" sz="1600" dirty="0" smtClean="0">
              <a:solidFill>
                <a:schemeClr val="bg1"/>
              </a:solidFill>
            </a:endParaRPr>
          </a:p>
        </p:txBody>
      </p:sp>
    </p:spTree>
    <p:extLst>
      <p:ext uri="{BB962C8B-B14F-4D97-AF65-F5344CB8AC3E}">
        <p14:creationId xmlns:p14="http://schemas.microsoft.com/office/powerpoint/2010/main" val="7374373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05061"/>
            <a:ext cx="8229600" cy="1143000"/>
          </a:xfrm>
        </p:spPr>
        <p:txBody>
          <a:bodyPr/>
          <a:lstStyle/>
          <a:p>
            <a:r>
              <a:rPr lang="en-US" dirty="0" smtClean="0"/>
              <a:t>Semi-critical Items</a:t>
            </a:r>
            <a:endParaRPr lang="en-GB" dirty="0"/>
          </a:p>
        </p:txBody>
      </p:sp>
      <p:sp>
        <p:nvSpPr>
          <p:cNvPr id="290819" name="Rectangle 3"/>
          <p:cNvSpPr>
            <a:spLocks noGrp="1" noChangeArrowheads="1"/>
          </p:cNvSpPr>
          <p:nvPr>
            <p:ph idx="1"/>
          </p:nvPr>
        </p:nvSpPr>
        <p:spPr>
          <a:xfrm>
            <a:off x="457200" y="1600200"/>
            <a:ext cx="4042792" cy="4800600"/>
          </a:xfrm>
        </p:spPr>
        <p:txBody>
          <a:bodyPr>
            <a:normAutofit/>
          </a:bodyPr>
          <a:lstStyle/>
          <a:p>
            <a:r>
              <a:rPr lang="en-US" sz="2800" dirty="0" smtClean="0"/>
              <a:t>Contact mucous membranes but do not penetrate soft tissue or body surfaces</a:t>
            </a:r>
          </a:p>
          <a:p>
            <a:r>
              <a:rPr lang="en-US" sz="2800" dirty="0" smtClean="0"/>
              <a:t>Meticulous physical cleaning followed by appropriate high-level disinfection</a:t>
            </a:r>
          </a:p>
        </p:txBody>
      </p:sp>
      <p:sp>
        <p:nvSpPr>
          <p:cNvPr id="16388" name="Slide Number Placeholder 3"/>
          <p:cNvSpPr>
            <a:spLocks noGrp="1"/>
          </p:cNvSpPr>
          <p:nvPr>
            <p:ph type="sldNum" sz="quarter" idx="12"/>
          </p:nvPr>
        </p:nvSpPr>
        <p:spPr/>
        <p:txBody>
          <a:bodyPr/>
          <a:lstStyle>
            <a:lvl1pPr eaLnBrk="0" hangingPunct="0">
              <a:defRPr sz="2800">
                <a:solidFill>
                  <a:schemeClr val="tx1"/>
                </a:solidFill>
                <a:latin typeface="Garamond" pitchFamily="18" charset="0"/>
                <a:cs typeface="Angsana New" pitchFamily="18" charset="-34"/>
              </a:defRPr>
            </a:lvl1pPr>
            <a:lvl2pPr marL="742950" indent="-285750" eaLnBrk="0" hangingPunct="0">
              <a:defRPr sz="2800">
                <a:solidFill>
                  <a:schemeClr val="tx1"/>
                </a:solidFill>
                <a:latin typeface="Garamond" pitchFamily="18" charset="0"/>
                <a:cs typeface="Angsana New" pitchFamily="18" charset="-34"/>
              </a:defRPr>
            </a:lvl2pPr>
            <a:lvl3pPr marL="1143000" indent="-228600" eaLnBrk="0" hangingPunct="0">
              <a:defRPr sz="2800">
                <a:solidFill>
                  <a:schemeClr val="tx1"/>
                </a:solidFill>
                <a:latin typeface="Garamond" pitchFamily="18" charset="0"/>
                <a:cs typeface="Angsana New" pitchFamily="18" charset="-34"/>
              </a:defRPr>
            </a:lvl3pPr>
            <a:lvl4pPr marL="1600200" indent="-228600" eaLnBrk="0" hangingPunct="0">
              <a:defRPr sz="2800">
                <a:solidFill>
                  <a:schemeClr val="tx1"/>
                </a:solidFill>
                <a:latin typeface="Garamond" pitchFamily="18" charset="0"/>
                <a:cs typeface="Angsana New" pitchFamily="18" charset="-34"/>
              </a:defRPr>
            </a:lvl4pPr>
            <a:lvl5pPr marL="2057400" indent="-228600" eaLnBrk="0" hangingPunct="0">
              <a:defRPr sz="2800">
                <a:solidFill>
                  <a:schemeClr val="tx1"/>
                </a:solidFill>
                <a:latin typeface="Garamond" pitchFamily="18" charset="0"/>
                <a:cs typeface="Angsana New" pitchFamily="18" charset="-34"/>
              </a:defRPr>
            </a:lvl5pPr>
            <a:lvl6pPr marL="2514600" indent="-228600" eaLnBrk="0" fontAlgn="base" hangingPunct="0">
              <a:spcBef>
                <a:spcPct val="0"/>
              </a:spcBef>
              <a:spcAft>
                <a:spcPct val="0"/>
              </a:spcAft>
              <a:defRPr sz="2800">
                <a:solidFill>
                  <a:schemeClr val="tx1"/>
                </a:solidFill>
                <a:latin typeface="Garamond" pitchFamily="18" charset="0"/>
                <a:cs typeface="Angsana New" pitchFamily="18" charset="-34"/>
              </a:defRPr>
            </a:lvl6pPr>
            <a:lvl7pPr marL="2971800" indent="-228600" eaLnBrk="0" fontAlgn="base" hangingPunct="0">
              <a:spcBef>
                <a:spcPct val="0"/>
              </a:spcBef>
              <a:spcAft>
                <a:spcPct val="0"/>
              </a:spcAft>
              <a:defRPr sz="2800">
                <a:solidFill>
                  <a:schemeClr val="tx1"/>
                </a:solidFill>
                <a:latin typeface="Garamond" pitchFamily="18" charset="0"/>
                <a:cs typeface="Angsana New" pitchFamily="18" charset="-34"/>
              </a:defRPr>
            </a:lvl7pPr>
            <a:lvl8pPr marL="3429000" indent="-228600" eaLnBrk="0" fontAlgn="base" hangingPunct="0">
              <a:spcBef>
                <a:spcPct val="0"/>
              </a:spcBef>
              <a:spcAft>
                <a:spcPct val="0"/>
              </a:spcAft>
              <a:defRPr sz="2800">
                <a:solidFill>
                  <a:schemeClr val="tx1"/>
                </a:solidFill>
                <a:latin typeface="Garamond" pitchFamily="18" charset="0"/>
                <a:cs typeface="Angsana New" pitchFamily="18" charset="-34"/>
              </a:defRPr>
            </a:lvl8pPr>
            <a:lvl9pPr marL="3886200" indent="-228600" eaLnBrk="0" fontAlgn="base" hangingPunct="0">
              <a:spcBef>
                <a:spcPct val="0"/>
              </a:spcBef>
              <a:spcAft>
                <a:spcPct val="0"/>
              </a:spcAft>
              <a:defRPr sz="2800">
                <a:solidFill>
                  <a:schemeClr val="tx1"/>
                </a:solidFill>
                <a:latin typeface="Garamond" pitchFamily="18" charset="0"/>
                <a:cs typeface="Angsana New" pitchFamily="18" charset="-34"/>
              </a:defRPr>
            </a:lvl9pPr>
          </a:lstStyle>
          <a:p>
            <a:fld id="{4623255E-9A43-4881-A66C-3EE48DEED982}" type="slidenum">
              <a:rPr lang="en-US" sz="1600" smtClean="0">
                <a:solidFill>
                  <a:schemeClr val="bg1"/>
                </a:solidFill>
                <a:latin typeface="+mn-lt"/>
              </a:rPr>
              <a:pPr/>
              <a:t>26</a:t>
            </a:fld>
            <a:endParaRPr lang="th-TH" sz="1600" dirty="0" smtClean="0">
              <a:solidFill>
                <a:schemeClr val="bg1"/>
              </a:solidFill>
              <a:latin typeface="+mn-lt"/>
            </a:endParaRPr>
          </a:p>
        </p:txBody>
      </p:sp>
      <p:sp>
        <p:nvSpPr>
          <p:cNvPr id="290820" name="Rectangle 4"/>
          <p:cNvSpPr>
            <a:spLocks noChangeArrowheads="1"/>
          </p:cNvSpPr>
          <p:nvPr/>
        </p:nvSpPr>
        <p:spPr bwMode="auto">
          <a:xfrm>
            <a:off x="-108520" y="2104479"/>
            <a:ext cx="8153400" cy="1104900"/>
          </a:xfrm>
          <a:prstGeom prst="rect">
            <a:avLst/>
          </a:prstGeom>
          <a:noFill/>
          <a:ln w="9525">
            <a:noFill/>
            <a:miter lim="800000"/>
            <a:headEnd/>
            <a:tailEnd/>
          </a:ln>
          <a:effectLst/>
        </p:spPr>
        <p:txBody>
          <a:bodyPr lIns="92075" tIns="46038" rIns="92075" bIns="46038" anchor="b"/>
          <a:lstStyle/>
          <a:p>
            <a:pPr>
              <a:defRPr/>
            </a:pPr>
            <a:endParaRPr lang="en-US" sz="4000" dirty="0">
              <a:solidFill>
                <a:schemeClr val="tx2"/>
              </a:solidFill>
              <a:latin typeface="Times New Roman"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365104"/>
            <a:ext cx="2566987"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3963" y="1556792"/>
            <a:ext cx="2573096"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9339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3"/>
          <p:cNvSpPr>
            <a:spLocks noGrp="1"/>
          </p:cNvSpPr>
          <p:nvPr>
            <p:ph type="title"/>
          </p:nvPr>
        </p:nvSpPr>
        <p:spPr/>
        <p:txBody>
          <a:bodyPr/>
          <a:lstStyle/>
          <a:p>
            <a:r>
              <a:rPr lang="en-US" dirty="0" smtClean="0"/>
              <a:t>Semi-critical Item - Examples</a:t>
            </a:r>
            <a:endParaRPr lang="th-TH" dirty="0"/>
          </a:p>
        </p:txBody>
      </p:sp>
      <p:sp>
        <p:nvSpPr>
          <p:cNvPr id="2" name="ตัวแทนเนื้อหา 1"/>
          <p:cNvSpPr>
            <a:spLocks noGrp="1"/>
          </p:cNvSpPr>
          <p:nvPr>
            <p:ph idx="1"/>
          </p:nvPr>
        </p:nvSpPr>
        <p:spPr/>
        <p:txBody>
          <a:bodyPr>
            <a:normAutofit lnSpcReduction="10000"/>
          </a:bodyPr>
          <a:lstStyle/>
          <a:p>
            <a:pPr lvl="3"/>
            <a:r>
              <a:rPr lang="en-GB" sz="2800" dirty="0" smtClean="0"/>
              <a:t>Flexible </a:t>
            </a:r>
            <a:r>
              <a:rPr lang="en-GB" sz="2800" dirty="0" err="1" smtClean="0"/>
              <a:t>fiberoptic</a:t>
            </a:r>
            <a:r>
              <a:rPr lang="en-GB" sz="2800" dirty="0" smtClean="0"/>
              <a:t> endoscopes</a:t>
            </a:r>
          </a:p>
          <a:p>
            <a:pPr lvl="3"/>
            <a:r>
              <a:rPr lang="en-GB" sz="2800" dirty="0" smtClean="0"/>
              <a:t>Respiratory therapy equipment</a:t>
            </a:r>
          </a:p>
          <a:p>
            <a:pPr lvl="3"/>
            <a:r>
              <a:rPr lang="en-GB" sz="2800" dirty="0" smtClean="0"/>
              <a:t>Anaesthesia equipment</a:t>
            </a:r>
          </a:p>
          <a:p>
            <a:pPr lvl="3"/>
            <a:r>
              <a:rPr lang="en-GB" sz="2800" dirty="0" smtClean="0"/>
              <a:t>Endotracheal tubes</a:t>
            </a:r>
          </a:p>
          <a:p>
            <a:pPr lvl="3"/>
            <a:r>
              <a:rPr lang="en-GB" sz="2800" dirty="0" smtClean="0"/>
              <a:t>Bronchoscopes</a:t>
            </a:r>
          </a:p>
          <a:p>
            <a:pPr lvl="3"/>
            <a:r>
              <a:rPr lang="en-GB" sz="2800" dirty="0" smtClean="0"/>
              <a:t>Vaginal specula</a:t>
            </a:r>
          </a:p>
          <a:p>
            <a:endParaRPr lang="th-TH" dirty="0"/>
          </a:p>
        </p:txBody>
      </p:sp>
    </p:spTree>
    <p:extLst>
      <p:ext uri="{BB962C8B-B14F-4D97-AF65-F5344CB8AC3E}">
        <p14:creationId xmlns:p14="http://schemas.microsoft.com/office/powerpoint/2010/main" val="34037217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457200" y="260648"/>
            <a:ext cx="8229600" cy="1143000"/>
          </a:xfrm>
        </p:spPr>
        <p:txBody>
          <a:bodyPr/>
          <a:lstStyle/>
          <a:p>
            <a:r>
              <a:rPr lang="en-US" dirty="0" smtClean="0"/>
              <a:t>Non Critical Items</a:t>
            </a:r>
          </a:p>
        </p:txBody>
      </p:sp>
      <p:sp>
        <p:nvSpPr>
          <p:cNvPr id="282627" name="Rectangle 3"/>
          <p:cNvSpPr>
            <a:spLocks noGrp="1" noChangeArrowheads="1"/>
          </p:cNvSpPr>
          <p:nvPr>
            <p:ph idx="1"/>
          </p:nvPr>
        </p:nvSpPr>
        <p:spPr>
          <a:xfrm>
            <a:off x="457200" y="1600200"/>
            <a:ext cx="7139136" cy="4800600"/>
          </a:xfrm>
        </p:spPr>
        <p:txBody>
          <a:bodyPr/>
          <a:lstStyle/>
          <a:p>
            <a:r>
              <a:rPr lang="en-US" sz="2800" dirty="0" smtClean="0"/>
              <a:t>Direct contact with the patients intact skin (unbroken skin)</a:t>
            </a:r>
          </a:p>
          <a:p>
            <a:r>
              <a:rPr lang="en-US" sz="2800" dirty="0" smtClean="0"/>
              <a:t>Little risk of pathogen transmission directly to patient</a:t>
            </a:r>
          </a:p>
          <a:p>
            <a:r>
              <a:rPr lang="en-US" sz="2800" dirty="0" smtClean="0"/>
              <a:t>Clean and disinfect using a low to intermediate level disinfectant</a:t>
            </a:r>
          </a:p>
          <a:p>
            <a:endParaRPr lang="en-US" dirty="0" smtClean="0"/>
          </a:p>
        </p:txBody>
      </p:sp>
      <p:graphicFrame>
        <p:nvGraphicFramePr>
          <p:cNvPr id="7" name="Object 6"/>
          <p:cNvGraphicFramePr>
            <a:graphicFrameLocks/>
          </p:cNvGraphicFramePr>
          <p:nvPr>
            <p:extLst/>
          </p:nvPr>
        </p:nvGraphicFramePr>
        <p:xfrm>
          <a:off x="2339752" y="4797152"/>
          <a:ext cx="2573337" cy="919162"/>
        </p:xfrm>
        <a:graphic>
          <a:graphicData uri="http://schemas.openxmlformats.org/presentationml/2006/ole">
            <mc:AlternateContent xmlns:mc="http://schemas.openxmlformats.org/markup-compatibility/2006">
              <mc:Choice xmlns:v="urn:schemas-microsoft-com:vml" Requires="v">
                <p:oleObj spid="_x0000_s1039" name="Drawing" r:id="rId4" imgW="2286000" imgH="1044000" progId="WPDraw30.Drawing">
                  <p:embed/>
                </p:oleObj>
              </mc:Choice>
              <mc:Fallback>
                <p:oleObj name="Drawing" r:id="rId4" imgW="2286000" imgH="1044000" progId="WPDraw30.Drawing">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4797152"/>
                        <a:ext cx="2573337"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744849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457200" y="548680"/>
            <a:ext cx="7620000" cy="868958"/>
          </a:xfrm>
        </p:spPr>
        <p:txBody>
          <a:bodyPr lIns="92075" tIns="46038" rIns="92075" bIns="46038" anchor="b" anchorCtr="0">
            <a:normAutofit/>
          </a:bodyPr>
          <a:lstStyle/>
          <a:p>
            <a:pPr eaLnBrk="1" hangingPunct="1">
              <a:defRPr/>
            </a:pPr>
            <a:r>
              <a:rPr lang="en-US" dirty="0" smtClean="0"/>
              <a:t>Examples of Non Critical Items</a:t>
            </a:r>
          </a:p>
        </p:txBody>
      </p:sp>
      <p:sp>
        <p:nvSpPr>
          <p:cNvPr id="296963" name="Rectangle 3"/>
          <p:cNvSpPr>
            <a:spLocks noGrp="1" noChangeArrowheads="1"/>
          </p:cNvSpPr>
          <p:nvPr>
            <p:ph idx="1"/>
          </p:nvPr>
        </p:nvSpPr>
        <p:spPr>
          <a:prstGeom prst="rect">
            <a:avLst/>
          </a:prstGeom>
        </p:spPr>
        <p:txBody>
          <a:bodyPr lIns="92075" tIns="46038" rIns="92075" bIns="46038"/>
          <a:lstStyle/>
          <a:p>
            <a:pPr marL="114300" indent="0">
              <a:buNone/>
              <a:defRPr/>
            </a:pPr>
            <a:r>
              <a:rPr lang="en-US" sz="2800" dirty="0"/>
              <a:t>Items which are in contact with intact skin</a:t>
            </a:r>
            <a:endParaRPr lang="en-US" sz="2800" dirty="0" smtClean="0"/>
          </a:p>
          <a:p>
            <a:pPr lvl="1">
              <a:defRPr/>
            </a:pPr>
            <a:r>
              <a:rPr lang="en-US" sz="2400" dirty="0" smtClean="0"/>
              <a:t>Blood pressure cuffs</a:t>
            </a:r>
          </a:p>
          <a:p>
            <a:pPr lvl="1">
              <a:defRPr/>
            </a:pPr>
            <a:r>
              <a:rPr lang="en-US" sz="2400" dirty="0"/>
              <a:t>C</a:t>
            </a:r>
            <a:r>
              <a:rPr lang="en-US" sz="2400" dirty="0" smtClean="0"/>
              <a:t>rutches</a:t>
            </a:r>
          </a:p>
          <a:p>
            <a:pPr lvl="1">
              <a:defRPr/>
            </a:pPr>
            <a:r>
              <a:rPr lang="en-US" sz="2400" dirty="0" smtClean="0"/>
              <a:t>Stethoscopes</a:t>
            </a:r>
          </a:p>
          <a:p>
            <a:pPr lvl="1">
              <a:defRPr/>
            </a:pPr>
            <a:r>
              <a:rPr lang="en-US" sz="2400" dirty="0" smtClean="0"/>
              <a:t>Face mask</a:t>
            </a:r>
          </a:p>
          <a:p>
            <a:pPr lvl="1">
              <a:defRPr/>
            </a:pPr>
            <a:r>
              <a:rPr lang="en-US" sz="2400" dirty="0" smtClean="0"/>
              <a:t>X-ray machine</a:t>
            </a:r>
          </a:p>
        </p:txBody>
      </p:sp>
    </p:spTree>
    <p:extLst>
      <p:ext uri="{BB962C8B-B14F-4D97-AF65-F5344CB8AC3E}">
        <p14:creationId xmlns:p14="http://schemas.microsoft.com/office/powerpoint/2010/main" val="25094994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rot="16200000">
            <a:off x="2118673" y="-820571"/>
            <a:ext cx="4982849" cy="8153400"/>
            <a:chOff x="1568" y="481"/>
            <a:chExt cx="2945" cy="3493"/>
          </a:xfrm>
        </p:grpSpPr>
        <p:sp>
          <p:nvSpPr>
            <p:cNvPr id="45060" name="AutoShape 6"/>
            <p:cNvSpPr>
              <a:spLocks noChangeArrowheads="1"/>
            </p:cNvSpPr>
            <p:nvPr/>
          </p:nvSpPr>
          <p:spPr bwMode="auto">
            <a:xfrm rot="5400000">
              <a:off x="2381" y="1842"/>
              <a:ext cx="3493" cy="771"/>
            </a:xfrm>
            <a:prstGeom prst="triangle">
              <a:avLst>
                <a:gd name="adj" fmla="val 50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defRPr/>
              </a:pPr>
              <a:endParaRPr lang="en-US" b="1"/>
            </a:p>
          </p:txBody>
        </p:sp>
        <p:grpSp>
          <p:nvGrpSpPr>
            <p:cNvPr id="3" name="Group 7"/>
            <p:cNvGrpSpPr>
              <a:grpSpLocks/>
            </p:cNvGrpSpPr>
            <p:nvPr/>
          </p:nvGrpSpPr>
          <p:grpSpPr bwMode="auto">
            <a:xfrm>
              <a:off x="1568" y="572"/>
              <a:ext cx="2174" cy="3266"/>
              <a:chOff x="1568" y="572"/>
              <a:chExt cx="2174" cy="3266"/>
            </a:xfrm>
          </p:grpSpPr>
          <p:sp>
            <p:nvSpPr>
              <p:cNvPr id="45062" name="Rectangle 8"/>
              <p:cNvSpPr>
                <a:spLocks noChangeArrowheads="1"/>
              </p:cNvSpPr>
              <p:nvPr/>
            </p:nvSpPr>
            <p:spPr bwMode="auto">
              <a:xfrm rot="5400000">
                <a:off x="2110" y="2117"/>
                <a:ext cx="3084" cy="18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defRPr/>
                </a:pPr>
                <a:endParaRPr lang="en-US" b="1"/>
              </a:p>
            </p:txBody>
          </p:sp>
          <p:sp>
            <p:nvSpPr>
              <p:cNvPr id="45063" name="Rectangle 9"/>
              <p:cNvSpPr>
                <a:spLocks noChangeArrowheads="1"/>
              </p:cNvSpPr>
              <p:nvPr/>
            </p:nvSpPr>
            <p:spPr bwMode="auto">
              <a:xfrm rot="5400000">
                <a:off x="3404" y="776"/>
                <a:ext cx="272" cy="4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defRPr/>
                </a:pPr>
                <a:endParaRPr lang="en-US" b="1"/>
              </a:p>
            </p:txBody>
          </p:sp>
          <p:sp>
            <p:nvSpPr>
              <p:cNvPr id="45064" name="Rectangle 10"/>
              <p:cNvSpPr>
                <a:spLocks noChangeArrowheads="1"/>
              </p:cNvSpPr>
              <p:nvPr/>
            </p:nvSpPr>
            <p:spPr bwMode="auto">
              <a:xfrm rot="5400000">
                <a:off x="3404" y="3588"/>
                <a:ext cx="272" cy="4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defRPr/>
                </a:pPr>
                <a:endParaRPr lang="en-US" b="1"/>
              </a:p>
            </p:txBody>
          </p:sp>
          <p:sp>
            <p:nvSpPr>
              <p:cNvPr id="45065" name="Rectangle 11"/>
              <p:cNvSpPr>
                <a:spLocks noChangeArrowheads="1"/>
              </p:cNvSpPr>
              <p:nvPr/>
            </p:nvSpPr>
            <p:spPr bwMode="auto">
              <a:xfrm rot="5400000">
                <a:off x="3404" y="2862"/>
                <a:ext cx="272" cy="4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defRPr/>
                </a:pPr>
                <a:endParaRPr lang="en-US" b="1"/>
              </a:p>
            </p:txBody>
          </p:sp>
          <p:sp>
            <p:nvSpPr>
              <p:cNvPr id="45066" name="Rectangle 12"/>
              <p:cNvSpPr>
                <a:spLocks noChangeArrowheads="1"/>
              </p:cNvSpPr>
              <p:nvPr/>
            </p:nvSpPr>
            <p:spPr bwMode="auto">
              <a:xfrm rot="5400000">
                <a:off x="3404" y="2182"/>
                <a:ext cx="272" cy="4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defRPr/>
                </a:pPr>
                <a:endParaRPr lang="en-US" b="1"/>
              </a:p>
            </p:txBody>
          </p:sp>
          <p:sp>
            <p:nvSpPr>
              <p:cNvPr id="45067" name="Rectangle 13"/>
              <p:cNvSpPr>
                <a:spLocks noChangeArrowheads="1"/>
              </p:cNvSpPr>
              <p:nvPr/>
            </p:nvSpPr>
            <p:spPr bwMode="auto">
              <a:xfrm rot="5400000">
                <a:off x="3404" y="1456"/>
                <a:ext cx="272" cy="4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defRPr/>
                </a:pPr>
                <a:endParaRPr lang="en-US" b="1"/>
              </a:p>
            </p:txBody>
          </p:sp>
          <p:sp>
            <p:nvSpPr>
              <p:cNvPr id="45068" name="Rectangle 14"/>
              <p:cNvSpPr>
                <a:spLocks noChangeArrowheads="1"/>
              </p:cNvSpPr>
              <p:nvPr/>
            </p:nvSpPr>
            <p:spPr bwMode="auto">
              <a:xfrm rot="5400000">
                <a:off x="2495" y="-83"/>
                <a:ext cx="272" cy="176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defRPr/>
                </a:pPr>
                <a:endParaRPr lang="en-US" b="1"/>
              </a:p>
            </p:txBody>
          </p:sp>
          <p:sp>
            <p:nvSpPr>
              <p:cNvPr id="45069" name="Rectangle 15"/>
              <p:cNvSpPr>
                <a:spLocks noChangeArrowheads="1"/>
              </p:cNvSpPr>
              <p:nvPr/>
            </p:nvSpPr>
            <p:spPr bwMode="auto">
              <a:xfrm rot="5400000">
                <a:off x="2496" y="597"/>
                <a:ext cx="271" cy="176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defRPr/>
                </a:pPr>
                <a:endParaRPr lang="en-US" b="1"/>
              </a:p>
            </p:txBody>
          </p:sp>
          <p:sp>
            <p:nvSpPr>
              <p:cNvPr id="45070" name="Rectangle 16"/>
              <p:cNvSpPr>
                <a:spLocks noChangeArrowheads="1"/>
              </p:cNvSpPr>
              <p:nvPr/>
            </p:nvSpPr>
            <p:spPr bwMode="auto">
              <a:xfrm rot="5400000">
                <a:off x="2497" y="1322"/>
                <a:ext cx="271" cy="176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defRPr/>
                </a:pPr>
                <a:endParaRPr lang="en-US" b="1"/>
              </a:p>
            </p:txBody>
          </p:sp>
          <p:sp>
            <p:nvSpPr>
              <p:cNvPr id="45071" name="Rectangle 17"/>
              <p:cNvSpPr>
                <a:spLocks noChangeArrowheads="1"/>
              </p:cNvSpPr>
              <p:nvPr/>
            </p:nvSpPr>
            <p:spPr bwMode="auto">
              <a:xfrm rot="5400000">
                <a:off x="2495" y="2003"/>
                <a:ext cx="272" cy="176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defRPr/>
                </a:pPr>
                <a:endParaRPr lang="en-US" b="1" dirty="0"/>
              </a:p>
            </p:txBody>
          </p:sp>
          <p:sp>
            <p:nvSpPr>
              <p:cNvPr id="45072" name="Rectangle 18"/>
              <p:cNvSpPr>
                <a:spLocks noChangeArrowheads="1"/>
              </p:cNvSpPr>
              <p:nvPr/>
            </p:nvSpPr>
            <p:spPr bwMode="auto">
              <a:xfrm rot="5400000">
                <a:off x="2495" y="2729"/>
                <a:ext cx="272" cy="176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defRPr/>
                </a:pPr>
                <a:endParaRPr lang="en-US" b="1"/>
              </a:p>
            </p:txBody>
          </p:sp>
          <p:sp>
            <p:nvSpPr>
              <p:cNvPr id="45073" name="Rectangle 19"/>
              <p:cNvSpPr>
                <a:spLocks noChangeArrowheads="1"/>
              </p:cNvSpPr>
              <p:nvPr/>
            </p:nvSpPr>
            <p:spPr bwMode="auto">
              <a:xfrm rot="5400000">
                <a:off x="1591" y="776"/>
                <a:ext cx="272" cy="4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defRPr/>
                </a:pPr>
                <a:endParaRPr lang="en-US" b="1"/>
              </a:p>
            </p:txBody>
          </p:sp>
          <p:sp>
            <p:nvSpPr>
              <p:cNvPr id="45074" name="Rectangle 20"/>
              <p:cNvSpPr>
                <a:spLocks noChangeArrowheads="1"/>
              </p:cNvSpPr>
              <p:nvPr/>
            </p:nvSpPr>
            <p:spPr bwMode="auto">
              <a:xfrm rot="5400000">
                <a:off x="1591" y="1456"/>
                <a:ext cx="272" cy="4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defRPr/>
                </a:pPr>
                <a:endParaRPr lang="en-US" b="1"/>
              </a:p>
            </p:txBody>
          </p:sp>
          <p:sp>
            <p:nvSpPr>
              <p:cNvPr id="45075" name="Rectangle 21"/>
              <p:cNvSpPr>
                <a:spLocks noChangeArrowheads="1"/>
              </p:cNvSpPr>
              <p:nvPr/>
            </p:nvSpPr>
            <p:spPr bwMode="auto">
              <a:xfrm rot="5400000">
                <a:off x="1591" y="2182"/>
                <a:ext cx="272" cy="4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defRPr/>
                </a:pPr>
                <a:endParaRPr lang="en-US" b="1"/>
              </a:p>
            </p:txBody>
          </p:sp>
          <p:sp>
            <p:nvSpPr>
              <p:cNvPr id="45076" name="Rectangle 22"/>
              <p:cNvSpPr>
                <a:spLocks noChangeArrowheads="1"/>
              </p:cNvSpPr>
              <p:nvPr/>
            </p:nvSpPr>
            <p:spPr bwMode="auto">
              <a:xfrm rot="5400000">
                <a:off x="1591" y="2862"/>
                <a:ext cx="272" cy="4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defRPr/>
                </a:pPr>
                <a:endParaRPr lang="en-US" b="1"/>
              </a:p>
            </p:txBody>
          </p:sp>
          <p:sp>
            <p:nvSpPr>
              <p:cNvPr id="45077" name="Rectangle 23"/>
              <p:cNvSpPr>
                <a:spLocks noChangeArrowheads="1"/>
              </p:cNvSpPr>
              <p:nvPr/>
            </p:nvSpPr>
            <p:spPr bwMode="auto">
              <a:xfrm rot="5400000">
                <a:off x="1591" y="3588"/>
                <a:ext cx="272" cy="4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defRPr/>
                </a:pPr>
                <a:endParaRPr lang="en-US" b="1"/>
              </a:p>
            </p:txBody>
          </p:sp>
          <p:sp>
            <p:nvSpPr>
              <p:cNvPr id="45078" name="Rectangle 24"/>
              <p:cNvSpPr>
                <a:spLocks noChangeArrowheads="1"/>
              </p:cNvSpPr>
              <p:nvPr/>
            </p:nvSpPr>
            <p:spPr bwMode="auto">
              <a:xfrm rot="5400000">
                <a:off x="3" y="2137"/>
                <a:ext cx="3266" cy="13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defRPr/>
                </a:pPr>
                <a:endParaRPr lang="en-US" b="1"/>
              </a:p>
            </p:txBody>
          </p:sp>
          <p:sp>
            <p:nvSpPr>
              <p:cNvPr id="45079" name="Text Box 25"/>
              <p:cNvSpPr txBox="1">
                <a:spLocks noChangeArrowheads="1"/>
              </p:cNvSpPr>
              <p:nvPr/>
            </p:nvSpPr>
            <p:spPr bwMode="auto">
              <a:xfrm>
                <a:off x="1701" y="740"/>
                <a:ext cx="1861" cy="14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defRPr/>
                </a:pPr>
                <a:r>
                  <a:rPr lang="fa-IR" b="1" dirty="0" smtClean="0"/>
                  <a:t>ایزولاسیون و احتیاطات</a:t>
                </a:r>
                <a:r>
                  <a:rPr lang="en-US" b="1" dirty="0" smtClean="0"/>
                  <a:t> </a:t>
                </a:r>
                <a:endParaRPr lang="en-GB" b="1" dirty="0"/>
              </a:p>
            </p:txBody>
          </p:sp>
          <p:sp>
            <p:nvSpPr>
              <p:cNvPr id="45080" name="Text Box 26"/>
              <p:cNvSpPr txBox="1">
                <a:spLocks noChangeArrowheads="1"/>
              </p:cNvSpPr>
              <p:nvPr/>
            </p:nvSpPr>
            <p:spPr bwMode="auto">
              <a:xfrm>
                <a:off x="1704" y="1420"/>
                <a:ext cx="1813" cy="14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defRPr/>
                </a:pPr>
                <a:r>
                  <a:rPr lang="fa-IR" b="1" dirty="0" smtClean="0"/>
                  <a:t>پاکسازی و ضدعفونی  ابزار پزشکی</a:t>
                </a:r>
                <a:endParaRPr lang="en-GB" b="1" dirty="0"/>
              </a:p>
            </p:txBody>
          </p:sp>
          <p:sp>
            <p:nvSpPr>
              <p:cNvPr id="45081" name="Text Box 27"/>
              <p:cNvSpPr txBox="1">
                <a:spLocks noChangeArrowheads="1"/>
              </p:cNvSpPr>
              <p:nvPr/>
            </p:nvSpPr>
            <p:spPr bwMode="auto">
              <a:xfrm>
                <a:off x="1701" y="2138"/>
                <a:ext cx="1862" cy="14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defRPr/>
                </a:pPr>
                <a:r>
                  <a:rPr lang="fa-IR" b="1" dirty="0" smtClean="0"/>
                  <a:t>استفاده درست از آنتی بیوتیک ها</a:t>
                </a:r>
                <a:endParaRPr lang="en-GB" b="1" dirty="0"/>
              </a:p>
            </p:txBody>
          </p:sp>
          <p:sp>
            <p:nvSpPr>
              <p:cNvPr id="45082" name="Text Box 28"/>
              <p:cNvSpPr txBox="1">
                <a:spLocks noChangeArrowheads="1"/>
              </p:cNvSpPr>
              <p:nvPr/>
            </p:nvSpPr>
            <p:spPr bwMode="auto">
              <a:xfrm>
                <a:off x="1701" y="2826"/>
                <a:ext cx="1815" cy="14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defRPr/>
                </a:pPr>
                <a:r>
                  <a:rPr lang="fa-IR" b="1" dirty="0" smtClean="0"/>
                  <a:t>رعایت بهداشت دست </a:t>
                </a:r>
                <a:endParaRPr lang="en-GB" b="1" dirty="0"/>
              </a:p>
            </p:txBody>
          </p:sp>
          <p:sp>
            <p:nvSpPr>
              <p:cNvPr id="45083" name="Text Box 29"/>
              <p:cNvSpPr txBox="1">
                <a:spLocks noChangeArrowheads="1"/>
              </p:cNvSpPr>
              <p:nvPr/>
            </p:nvSpPr>
            <p:spPr bwMode="auto">
              <a:xfrm>
                <a:off x="1704" y="3544"/>
                <a:ext cx="1812" cy="14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defRPr/>
                </a:pPr>
                <a:r>
                  <a:rPr lang="fa-IR" b="1" dirty="0" smtClean="0"/>
                  <a:t>پاکسازی محیط </a:t>
                </a:r>
                <a:endParaRPr lang="en-GB" b="1" dirty="0"/>
              </a:p>
            </p:txBody>
          </p:sp>
        </p:gr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457200"/>
            <a:ext cx="8229600" cy="1143000"/>
          </a:xfrm>
        </p:spPr>
        <p:txBody>
          <a:bodyPr/>
          <a:lstStyle/>
          <a:p>
            <a:r>
              <a:rPr lang="en-US" dirty="0" smtClean="0"/>
              <a:t>Disinfection</a:t>
            </a:r>
          </a:p>
        </p:txBody>
      </p:sp>
      <p:sp>
        <p:nvSpPr>
          <p:cNvPr id="3" name="Content Placeholder 2"/>
          <p:cNvSpPr>
            <a:spLocks noGrp="1"/>
          </p:cNvSpPr>
          <p:nvPr>
            <p:ph idx="1"/>
          </p:nvPr>
        </p:nvSpPr>
        <p:spPr>
          <a:xfrm>
            <a:off x="755576" y="1436712"/>
            <a:ext cx="7067128" cy="4800600"/>
          </a:xfrm>
        </p:spPr>
        <p:txBody>
          <a:bodyPr/>
          <a:lstStyle/>
          <a:p>
            <a:r>
              <a:rPr lang="en-GB" sz="2800" dirty="0" smtClean="0"/>
              <a:t>Reduction in numbers of pathogens on inanimate surfaces/objects </a:t>
            </a:r>
          </a:p>
          <a:p>
            <a:pPr lvl="1"/>
            <a:r>
              <a:rPr lang="en-GB" sz="2400" dirty="0" smtClean="0"/>
              <a:t>For items that will contact intact skin or mucous membrane</a:t>
            </a:r>
          </a:p>
          <a:p>
            <a:pPr lvl="1"/>
            <a:r>
              <a:rPr lang="en-GB" sz="2400" dirty="0" smtClean="0"/>
              <a:t>Use physical or chemical agents or both </a:t>
            </a:r>
          </a:p>
          <a:p>
            <a:r>
              <a:rPr lang="en-GB" sz="2800" dirty="0" smtClean="0"/>
              <a:t>Level of disinfection</a:t>
            </a:r>
          </a:p>
          <a:p>
            <a:pPr lvl="3"/>
            <a:r>
              <a:rPr lang="en-GB" sz="2400" dirty="0" smtClean="0"/>
              <a:t>High-level</a:t>
            </a:r>
          </a:p>
          <a:p>
            <a:pPr lvl="3"/>
            <a:r>
              <a:rPr lang="en-GB" sz="2400" dirty="0" smtClean="0"/>
              <a:t>Intermediate-level</a:t>
            </a:r>
          </a:p>
          <a:p>
            <a:pPr lvl="3"/>
            <a:r>
              <a:rPr lang="en-GB" sz="2400" dirty="0" smtClean="0"/>
              <a:t>Low-level</a:t>
            </a:r>
            <a:endParaRPr lang="en-US" sz="2400" dirty="0" smtClean="0"/>
          </a:p>
          <a:p>
            <a:endParaRPr lang="en-US" dirty="0" smtClean="0"/>
          </a:p>
        </p:txBody>
      </p:sp>
    </p:spTree>
    <p:extLst>
      <p:ext uri="{BB962C8B-B14F-4D97-AF65-F5344CB8AC3E}">
        <p14:creationId xmlns:p14="http://schemas.microsoft.com/office/powerpoint/2010/main" val="36187888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FFFF00"/>
                </a:solidFill>
                <a:latin typeface="Times New Roman" pitchFamily="18" charset="0"/>
                <a:cs typeface="Times New Roman" pitchFamily="18" charset="0"/>
              </a:rPr>
              <a:t/>
            </a:r>
            <a:br>
              <a:rPr lang="en-US" sz="4000" dirty="0" smtClean="0">
                <a:solidFill>
                  <a:srgbClr val="FFFF00"/>
                </a:solidFill>
                <a:latin typeface="Times New Roman" pitchFamily="18" charset="0"/>
                <a:cs typeface="Times New Roman" pitchFamily="18" charset="0"/>
              </a:rPr>
            </a:br>
            <a:r>
              <a:rPr lang="en-US" dirty="0" smtClean="0">
                <a:cs typeface="Times New Roman" pitchFamily="18" charset="0"/>
              </a:rPr>
              <a:t>High-level Disinfectants - 1</a:t>
            </a: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endParaRPr lang="th-TH" sz="4000" dirty="0">
              <a:latin typeface="Times New Roman" pitchFamily="18" charset="0"/>
            </a:endParaRPr>
          </a:p>
        </p:txBody>
      </p:sp>
      <p:sp>
        <p:nvSpPr>
          <p:cNvPr id="3" name="Content Placeholder 2"/>
          <p:cNvSpPr>
            <a:spLocks noGrp="1"/>
          </p:cNvSpPr>
          <p:nvPr>
            <p:ph idx="1"/>
          </p:nvPr>
        </p:nvSpPr>
        <p:spPr/>
        <p:txBody>
          <a:bodyPr>
            <a:noAutofit/>
          </a:bodyPr>
          <a:lstStyle/>
          <a:p>
            <a:r>
              <a:rPr lang="en-US" sz="2800" dirty="0" smtClean="0">
                <a:cs typeface="Times New Roman" pitchFamily="18" charset="0"/>
              </a:rPr>
              <a:t>Active </a:t>
            </a:r>
            <a:r>
              <a:rPr lang="en-US" sz="2800" dirty="0">
                <a:cs typeface="Times New Roman" pitchFamily="18" charset="0"/>
              </a:rPr>
              <a:t>against </a:t>
            </a:r>
            <a:r>
              <a:rPr lang="en-US" sz="2800" dirty="0" smtClean="0">
                <a:cs typeface="Times New Roman" pitchFamily="18" charset="0"/>
              </a:rPr>
              <a:t>vegetative bacteria, viruses </a:t>
            </a:r>
            <a:r>
              <a:rPr lang="en-US" sz="2800" dirty="0">
                <a:cs typeface="Times New Roman" pitchFamily="18" charset="0"/>
              </a:rPr>
              <a:t>(including the non-enveloped ones), fungi, and </a:t>
            </a:r>
            <a:r>
              <a:rPr lang="en-US" sz="2800" dirty="0" smtClean="0">
                <a:cs typeface="Times New Roman" pitchFamily="18" charset="0"/>
              </a:rPr>
              <a:t>mycobacteria</a:t>
            </a:r>
            <a:endParaRPr lang="en-US" sz="2800" dirty="0">
              <a:cs typeface="Times New Roman" pitchFamily="18" charset="0"/>
            </a:endParaRPr>
          </a:p>
          <a:p>
            <a:r>
              <a:rPr lang="en-US" sz="2800" dirty="0" smtClean="0">
                <a:cs typeface="Times New Roman" pitchFamily="18" charset="0"/>
              </a:rPr>
              <a:t>May have </a:t>
            </a:r>
            <a:r>
              <a:rPr lang="en-US" sz="2800" dirty="0">
                <a:cs typeface="Times New Roman" pitchFamily="18" charset="0"/>
              </a:rPr>
              <a:t>some activity against bacterial </a:t>
            </a:r>
            <a:r>
              <a:rPr lang="en-US" sz="2800" dirty="0" smtClean="0">
                <a:cs typeface="Times New Roman" pitchFamily="18" charset="0"/>
              </a:rPr>
              <a:t>spores</a:t>
            </a:r>
          </a:p>
          <a:p>
            <a:r>
              <a:rPr lang="en-US" sz="2800" dirty="0" smtClean="0">
                <a:cs typeface="Times New Roman" pitchFamily="18" charset="0"/>
              </a:rPr>
              <a:t>HLDs </a:t>
            </a:r>
            <a:r>
              <a:rPr lang="en-US" sz="2800" dirty="0">
                <a:cs typeface="Times New Roman" pitchFamily="18" charset="0"/>
              </a:rPr>
              <a:t>are used to disinfect heat-sensitive and </a:t>
            </a:r>
            <a:r>
              <a:rPr lang="en-US" sz="2800" dirty="0" smtClean="0">
                <a:cs typeface="Times New Roman" pitchFamily="18" charset="0"/>
              </a:rPr>
              <a:t>semi-critical devices </a:t>
            </a:r>
          </a:p>
          <a:p>
            <a:pPr lvl="1"/>
            <a:r>
              <a:rPr lang="en-US" sz="2400" dirty="0" smtClean="0">
                <a:cs typeface="Times New Roman" pitchFamily="18" charset="0"/>
              </a:rPr>
              <a:t>Such </a:t>
            </a:r>
            <a:r>
              <a:rPr lang="en-US" sz="2400" dirty="0">
                <a:cs typeface="Times New Roman" pitchFamily="18" charset="0"/>
              </a:rPr>
              <a:t>as </a:t>
            </a:r>
            <a:r>
              <a:rPr lang="en-US" sz="2400" dirty="0" smtClean="0">
                <a:cs typeface="Times New Roman" pitchFamily="18" charset="0"/>
              </a:rPr>
              <a:t>flexible </a:t>
            </a:r>
            <a:r>
              <a:rPr lang="en-US" sz="2400" dirty="0" err="1" smtClean="0">
                <a:cs typeface="Times New Roman" pitchFamily="18" charset="0"/>
              </a:rPr>
              <a:t>fibreoptic</a:t>
            </a:r>
            <a:r>
              <a:rPr lang="en-US" sz="2400" dirty="0" smtClean="0">
                <a:cs typeface="Times New Roman" pitchFamily="18" charset="0"/>
              </a:rPr>
              <a:t> endoscopes</a:t>
            </a:r>
            <a:endParaRPr lang="en-US" sz="2400" dirty="0">
              <a:cs typeface="Times New Roman" pitchFamily="18" charset="0"/>
            </a:endParaRPr>
          </a:p>
        </p:txBody>
      </p:sp>
    </p:spTree>
    <p:extLst>
      <p:ext uri="{BB962C8B-B14F-4D97-AF65-F5344CB8AC3E}">
        <p14:creationId xmlns:p14="http://schemas.microsoft.com/office/powerpoint/2010/main" val="29788528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7" y="692696"/>
            <a:ext cx="6798734" cy="1303867"/>
          </a:xfrm>
        </p:spPr>
        <p:txBody>
          <a:bodyPr>
            <a:noAutofit/>
          </a:bodyPr>
          <a:lstStyle/>
          <a:p>
            <a:r>
              <a:rPr lang="en-US" sz="4000" dirty="0" smtClean="0">
                <a:solidFill>
                  <a:srgbClr val="FFFF00"/>
                </a:solidFill>
                <a:latin typeface="Times New Roman" pitchFamily="18" charset="0"/>
                <a:cs typeface="Times New Roman" pitchFamily="18" charset="0"/>
              </a:rPr>
              <a:t/>
            </a:r>
            <a:br>
              <a:rPr lang="en-US" sz="4000" dirty="0" smtClean="0">
                <a:solidFill>
                  <a:srgbClr val="FFFF00"/>
                </a:solidFill>
                <a:latin typeface="Times New Roman" pitchFamily="18" charset="0"/>
                <a:cs typeface="Times New Roman" pitchFamily="18" charset="0"/>
              </a:rPr>
            </a:br>
            <a:r>
              <a:rPr lang="en-US" dirty="0" smtClean="0">
                <a:cs typeface="Times New Roman" pitchFamily="18" charset="0"/>
              </a:rPr>
              <a:t>High-level disinfectants - 2</a:t>
            </a: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endParaRPr lang="th-TH" sz="4000" dirty="0">
              <a:latin typeface="Times New Roman" pitchFamily="18" charset="0"/>
            </a:endParaRPr>
          </a:p>
        </p:txBody>
      </p:sp>
      <p:sp>
        <p:nvSpPr>
          <p:cNvPr id="2" name="ตัวแทนเนื้อหา 1"/>
          <p:cNvSpPr>
            <a:spLocks noGrp="1"/>
          </p:cNvSpPr>
          <p:nvPr>
            <p:ph idx="1"/>
          </p:nvPr>
        </p:nvSpPr>
        <p:spPr>
          <a:xfrm>
            <a:off x="1174525" y="2420888"/>
            <a:ext cx="6798736" cy="3444997"/>
          </a:xfrm>
        </p:spPr>
        <p:txBody>
          <a:bodyPr>
            <a:noAutofit/>
          </a:bodyPr>
          <a:lstStyle/>
          <a:p>
            <a:r>
              <a:rPr lang="en-US" sz="2800" dirty="0" smtClean="0">
                <a:cs typeface="Times New Roman" pitchFamily="18" charset="0"/>
              </a:rPr>
              <a:t>HLDs </a:t>
            </a:r>
            <a:r>
              <a:rPr lang="en-US" sz="2800" dirty="0">
                <a:cs typeface="Times New Roman" pitchFamily="18" charset="0"/>
              </a:rPr>
              <a:t>typically require </a:t>
            </a:r>
            <a:r>
              <a:rPr lang="en-US" sz="2800" dirty="0" smtClean="0">
                <a:cs typeface="Times New Roman" pitchFamily="18" charset="0"/>
              </a:rPr>
              <a:t>10-45 </a:t>
            </a:r>
            <a:r>
              <a:rPr lang="en-US" sz="2800" dirty="0">
                <a:cs typeface="Times New Roman" pitchFamily="18" charset="0"/>
              </a:rPr>
              <a:t>minutes contact time </a:t>
            </a:r>
            <a:endParaRPr lang="en-US" sz="2800" dirty="0" smtClean="0">
              <a:cs typeface="Times New Roman" pitchFamily="18" charset="0"/>
            </a:endParaRPr>
          </a:p>
          <a:p>
            <a:pPr lvl="1"/>
            <a:r>
              <a:rPr lang="en-US" sz="2400" dirty="0" smtClean="0">
                <a:cs typeface="Times New Roman" pitchFamily="18" charset="0"/>
              </a:rPr>
              <a:t>Depends </a:t>
            </a:r>
            <a:r>
              <a:rPr lang="en-US" sz="2400" dirty="0">
                <a:cs typeface="Times New Roman" pitchFamily="18" charset="0"/>
              </a:rPr>
              <a:t>on the </a:t>
            </a:r>
            <a:r>
              <a:rPr lang="en-US" sz="2400" dirty="0" smtClean="0">
                <a:cs typeface="Times New Roman" pitchFamily="18" charset="0"/>
              </a:rPr>
              <a:t>temperature </a:t>
            </a:r>
            <a:endParaRPr lang="en-US" sz="2400" dirty="0">
              <a:cs typeface="Times New Roman" pitchFamily="18" charset="0"/>
            </a:endParaRPr>
          </a:p>
          <a:p>
            <a:r>
              <a:rPr lang="en-US" sz="2800" dirty="0">
                <a:cs typeface="Times New Roman" pitchFamily="18" charset="0"/>
              </a:rPr>
              <a:t>After disinfection, items require </a:t>
            </a:r>
            <a:r>
              <a:rPr lang="en-US" sz="2800" dirty="0" smtClean="0">
                <a:cs typeface="Times New Roman" pitchFamily="18" charset="0"/>
              </a:rPr>
              <a:t>thorough rinsing/flushing </a:t>
            </a:r>
            <a:r>
              <a:rPr lang="en-US" sz="2800" dirty="0">
                <a:cs typeface="Times New Roman" pitchFamily="18" charset="0"/>
              </a:rPr>
              <a:t>with sterile or filtered water to remove </a:t>
            </a:r>
            <a:r>
              <a:rPr lang="en-US" sz="2800" dirty="0" smtClean="0">
                <a:cs typeface="Times New Roman" pitchFamily="18" charset="0"/>
              </a:rPr>
              <a:t>any chemical residues</a:t>
            </a:r>
          </a:p>
          <a:p>
            <a:pPr marL="0" indent="0">
              <a:buNone/>
            </a:pPr>
            <a:endParaRPr lang="th-TH" sz="2600" dirty="0">
              <a:latin typeface="Times New Roman" pitchFamily="18" charset="0"/>
            </a:endParaRPr>
          </a:p>
        </p:txBody>
      </p:sp>
    </p:spTree>
    <p:extLst>
      <p:ext uri="{BB962C8B-B14F-4D97-AF65-F5344CB8AC3E}">
        <p14:creationId xmlns:p14="http://schemas.microsoft.com/office/powerpoint/2010/main" val="33288534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7825680" cy="1143000"/>
          </a:xfrm>
        </p:spPr>
        <p:txBody>
          <a:bodyPr>
            <a:noAutofit/>
          </a:bodyPr>
          <a:lstStyle/>
          <a:p>
            <a:r>
              <a:rPr lang="en-US" dirty="0" smtClean="0">
                <a:cs typeface="Times New Roman" pitchFamily="18" charset="0"/>
              </a:rPr>
              <a:t>Intermediate-level Disinfectants</a:t>
            </a:r>
            <a:endParaRPr lang="th-TH" dirty="0">
              <a:solidFill>
                <a:srgbClr val="FFFF00"/>
              </a:solidFill>
            </a:endParaRPr>
          </a:p>
        </p:txBody>
      </p:sp>
      <p:sp>
        <p:nvSpPr>
          <p:cNvPr id="3" name="Content Placeholder 2"/>
          <p:cNvSpPr>
            <a:spLocks noGrp="1"/>
          </p:cNvSpPr>
          <p:nvPr>
            <p:ph idx="1"/>
          </p:nvPr>
        </p:nvSpPr>
        <p:spPr>
          <a:xfrm>
            <a:off x="1010072" y="2708920"/>
            <a:ext cx="7067128" cy="4800600"/>
          </a:xfrm>
        </p:spPr>
        <p:txBody>
          <a:bodyPr>
            <a:normAutofit/>
          </a:bodyPr>
          <a:lstStyle/>
          <a:p>
            <a:r>
              <a:rPr lang="en-US" sz="2800" dirty="0" smtClean="0">
                <a:cs typeface="Times New Roman" pitchFamily="18" charset="0"/>
              </a:rPr>
              <a:t>Active </a:t>
            </a:r>
            <a:r>
              <a:rPr lang="en-US" sz="2800" dirty="0">
                <a:cs typeface="Times New Roman" pitchFamily="18" charset="0"/>
              </a:rPr>
              <a:t>against vegetative bacteria, mycobacteria, fungi </a:t>
            </a:r>
            <a:r>
              <a:rPr lang="en-US" sz="2800" dirty="0" smtClean="0">
                <a:cs typeface="Times New Roman" pitchFamily="18" charset="0"/>
              </a:rPr>
              <a:t>and most viruses </a:t>
            </a:r>
          </a:p>
          <a:p>
            <a:r>
              <a:rPr lang="en-US" sz="2800" dirty="0" smtClean="0">
                <a:cs typeface="Times New Roman" pitchFamily="18" charset="0"/>
              </a:rPr>
              <a:t>May </a:t>
            </a:r>
            <a:r>
              <a:rPr lang="en-US" sz="2800" dirty="0">
                <a:cs typeface="Times New Roman" pitchFamily="18" charset="0"/>
              </a:rPr>
              <a:t>fail to kill </a:t>
            </a:r>
            <a:r>
              <a:rPr lang="en-US" sz="2800" dirty="0" smtClean="0">
                <a:cs typeface="Times New Roman" pitchFamily="18" charset="0"/>
              </a:rPr>
              <a:t>spores</a:t>
            </a:r>
            <a:endParaRPr lang="th-TH" sz="2800" dirty="0"/>
          </a:p>
        </p:txBody>
      </p:sp>
    </p:spTree>
    <p:extLst>
      <p:ext uri="{BB962C8B-B14F-4D97-AF65-F5344CB8AC3E}">
        <p14:creationId xmlns:p14="http://schemas.microsoft.com/office/powerpoint/2010/main" val="1666723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875" y="457200"/>
            <a:ext cx="8229600" cy="1143000"/>
          </a:xfrm>
        </p:spPr>
        <p:txBody>
          <a:bodyPr>
            <a:noAutofit/>
          </a:bodyPr>
          <a:lstStyle/>
          <a:p>
            <a:r>
              <a:rPr lang="en-US" dirty="0" smtClean="0">
                <a:latin typeface="Times New Roman" pitchFamily="18" charset="0"/>
                <a:cs typeface="Times New Roman" pitchFamily="18" charset="0"/>
              </a:rPr>
              <a:t>Low-level Disinfectants</a:t>
            </a:r>
            <a:endParaRPr lang="th-TH" dirty="0">
              <a:solidFill>
                <a:srgbClr val="FFFF00"/>
              </a:solidFill>
              <a:latin typeface="Times New Roman" pitchFamily="18" charset="0"/>
            </a:endParaRPr>
          </a:p>
        </p:txBody>
      </p:sp>
      <p:sp>
        <p:nvSpPr>
          <p:cNvPr id="3" name="Content Placeholder 2"/>
          <p:cNvSpPr>
            <a:spLocks noGrp="1"/>
          </p:cNvSpPr>
          <p:nvPr>
            <p:ph idx="1"/>
          </p:nvPr>
        </p:nvSpPr>
        <p:spPr>
          <a:xfrm>
            <a:off x="778105" y="2348880"/>
            <a:ext cx="7211144" cy="4800600"/>
          </a:xfrm>
        </p:spPr>
        <p:txBody>
          <a:bodyPr>
            <a:normAutofit/>
          </a:bodyPr>
          <a:lstStyle/>
          <a:p>
            <a:r>
              <a:rPr lang="en-US" sz="2800" dirty="0" smtClean="0">
                <a:cs typeface="Times New Roman" pitchFamily="18" charset="0"/>
              </a:rPr>
              <a:t>Active </a:t>
            </a:r>
            <a:r>
              <a:rPr lang="en-US" sz="2800" dirty="0">
                <a:cs typeface="Times New Roman" pitchFamily="18" charset="0"/>
              </a:rPr>
              <a:t>against vegetative bacteria (except</a:t>
            </a:r>
          </a:p>
          <a:p>
            <a:pPr>
              <a:spcBef>
                <a:spcPts val="0"/>
              </a:spcBef>
              <a:buNone/>
            </a:pPr>
            <a:r>
              <a:rPr lang="en-US" sz="2800" dirty="0" smtClean="0">
                <a:cs typeface="Times New Roman" pitchFamily="18" charset="0"/>
              </a:rPr>
              <a:t>   mycobacteria</a:t>
            </a:r>
            <a:r>
              <a:rPr lang="en-US" sz="2800" dirty="0">
                <a:cs typeface="Times New Roman" pitchFamily="18" charset="0"/>
              </a:rPr>
              <a:t>), some fungi, and only </a:t>
            </a:r>
            <a:r>
              <a:rPr lang="en-US" sz="2800" dirty="0" smtClean="0">
                <a:cs typeface="Times New Roman" pitchFamily="18" charset="0"/>
              </a:rPr>
              <a:t>enveloped viruses </a:t>
            </a:r>
          </a:p>
          <a:p>
            <a:r>
              <a:rPr lang="en-US" sz="2800" dirty="0" smtClean="0">
                <a:cs typeface="Times New Roman" pitchFamily="18" charset="0"/>
              </a:rPr>
              <a:t>In </a:t>
            </a:r>
            <a:r>
              <a:rPr lang="en-US" sz="2800" dirty="0">
                <a:cs typeface="Times New Roman" pitchFamily="18" charset="0"/>
              </a:rPr>
              <a:t>many </a:t>
            </a:r>
            <a:r>
              <a:rPr lang="en-US" sz="2800" dirty="0" smtClean="0">
                <a:cs typeface="Times New Roman" pitchFamily="18" charset="0"/>
              </a:rPr>
              <a:t>cases, washing </a:t>
            </a:r>
            <a:r>
              <a:rPr lang="en-US" sz="2800" dirty="0">
                <a:cs typeface="Times New Roman" pitchFamily="18" charset="0"/>
              </a:rPr>
              <a:t>with </a:t>
            </a:r>
            <a:r>
              <a:rPr lang="en-US" sz="2800" dirty="0" err="1">
                <a:cs typeface="Times New Roman" pitchFamily="18" charset="0"/>
              </a:rPr>
              <a:t>unmedicated</a:t>
            </a:r>
            <a:r>
              <a:rPr lang="en-US" sz="2800" dirty="0">
                <a:cs typeface="Times New Roman" pitchFamily="18" charset="0"/>
              </a:rPr>
              <a:t> soap and water would be </a:t>
            </a:r>
            <a:r>
              <a:rPr lang="en-US" sz="2800" dirty="0" smtClean="0">
                <a:cs typeface="Times New Roman" pitchFamily="18" charset="0"/>
              </a:rPr>
              <a:t>sufficient </a:t>
            </a:r>
            <a:r>
              <a:rPr lang="en-US" sz="2800" dirty="0">
                <a:cs typeface="Times New Roman" pitchFamily="18" charset="0"/>
              </a:rPr>
              <a:t>in </a:t>
            </a:r>
            <a:r>
              <a:rPr lang="en-US" sz="2800" dirty="0" smtClean="0">
                <a:cs typeface="Times New Roman" pitchFamily="18" charset="0"/>
              </a:rPr>
              <a:t>place of LLD</a:t>
            </a:r>
            <a:endParaRPr lang="th-TH" sz="2800" dirty="0"/>
          </a:p>
        </p:txBody>
      </p:sp>
    </p:spTree>
    <p:extLst>
      <p:ext uri="{BB962C8B-B14F-4D97-AF65-F5344CB8AC3E}">
        <p14:creationId xmlns:p14="http://schemas.microsoft.com/office/powerpoint/2010/main" val="24721063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Factors Affecting Sterilization or Disinfection </a:t>
            </a:r>
          </a:p>
        </p:txBody>
      </p:sp>
      <p:sp>
        <p:nvSpPr>
          <p:cNvPr id="3" name="Content Placeholder 2"/>
          <p:cNvSpPr>
            <a:spLocks noGrp="1"/>
          </p:cNvSpPr>
          <p:nvPr>
            <p:ph idx="1"/>
          </p:nvPr>
        </p:nvSpPr>
        <p:spPr/>
        <p:txBody>
          <a:bodyPr>
            <a:normAutofit lnSpcReduction="10000"/>
          </a:bodyPr>
          <a:lstStyle/>
          <a:p>
            <a:r>
              <a:rPr lang="en-US" dirty="0" smtClean="0"/>
              <a:t>AMOUNT </a:t>
            </a:r>
            <a:r>
              <a:rPr lang="en-US" dirty="0"/>
              <a:t>OF ORGANIC MATERIAL </a:t>
            </a:r>
            <a:endParaRPr lang="fa-IR" dirty="0" smtClean="0"/>
          </a:p>
          <a:p>
            <a:r>
              <a:rPr lang="en-US" dirty="0" smtClean="0"/>
              <a:t>Number </a:t>
            </a:r>
            <a:r>
              <a:rPr lang="en-US" dirty="0"/>
              <a:t>of </a:t>
            </a:r>
            <a:r>
              <a:rPr lang="en-US" dirty="0" smtClean="0"/>
              <a:t>microorganisms</a:t>
            </a:r>
            <a:endParaRPr lang="fa-IR" dirty="0" smtClean="0"/>
          </a:p>
          <a:p>
            <a:r>
              <a:rPr lang="en-US" dirty="0" smtClean="0"/>
              <a:t> </a:t>
            </a:r>
            <a:r>
              <a:rPr lang="en-US" dirty="0"/>
              <a:t>Type of microorganisms (resistance levels)</a:t>
            </a:r>
          </a:p>
          <a:p>
            <a:r>
              <a:rPr lang="en-US" dirty="0" smtClean="0"/>
              <a:t>Type </a:t>
            </a:r>
            <a:r>
              <a:rPr lang="en-US" dirty="0"/>
              <a:t>of germicidal agent </a:t>
            </a:r>
            <a:endParaRPr lang="fa-IR" dirty="0" smtClean="0"/>
          </a:p>
          <a:p>
            <a:r>
              <a:rPr lang="en-US" dirty="0" smtClean="0"/>
              <a:t>Concentration </a:t>
            </a:r>
            <a:r>
              <a:rPr lang="en-US" dirty="0"/>
              <a:t>of germicidal agent </a:t>
            </a:r>
            <a:endParaRPr lang="fa-IR" dirty="0" smtClean="0"/>
          </a:p>
          <a:p>
            <a:r>
              <a:rPr lang="en-US" dirty="0" smtClean="0"/>
              <a:t> </a:t>
            </a:r>
            <a:r>
              <a:rPr lang="en-US" dirty="0"/>
              <a:t>Exposure time to germicidal agent </a:t>
            </a:r>
            <a:endParaRPr lang="fa-IR" dirty="0" smtClean="0"/>
          </a:p>
          <a:p>
            <a:r>
              <a:rPr lang="en-US" dirty="0" smtClean="0"/>
              <a:t> </a:t>
            </a:r>
            <a:r>
              <a:rPr lang="en-US" dirty="0"/>
              <a:t>Temperature of exposure </a:t>
            </a:r>
            <a:endParaRPr lang="fa-IR" dirty="0" smtClean="0"/>
          </a:p>
        </p:txBody>
      </p:sp>
    </p:spTree>
    <p:extLst>
      <p:ext uri="{BB962C8B-B14F-4D97-AF65-F5344CB8AC3E}">
        <p14:creationId xmlns:p14="http://schemas.microsoft.com/office/powerpoint/2010/main" val="13451112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noChangeArrowheads="1"/>
          </p:cNvPicPr>
          <p:nvPr/>
        </p:nvPicPr>
        <p:blipFill>
          <a:blip r:embed="rId2"/>
          <a:srcRect/>
          <a:stretch>
            <a:fillRect/>
          </a:stretch>
        </p:blipFill>
        <p:spPr bwMode="auto">
          <a:xfrm>
            <a:off x="0" y="-20386"/>
            <a:ext cx="9144000" cy="6878386"/>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420888"/>
            <a:ext cx="7772400" cy="1362456"/>
          </a:xfrm>
        </p:spPr>
        <p:txBody>
          <a:bodyPr>
            <a:normAutofit fontScale="90000"/>
          </a:bodyPr>
          <a:lstStyle/>
          <a:p>
            <a:r>
              <a:rPr dirty="0" smtClean="0">
                <a:solidFill>
                  <a:srgbClr val="002060"/>
                </a:solidFill>
                <a:hlinkClick r:id="rId2"/>
              </a:rPr>
              <a:t>A.Kermanjani@gmail.com</a:t>
            </a:r>
            <a:r>
              <a:rPr lang="fa-IR" dirty="0" smtClean="0">
                <a:solidFill>
                  <a:schemeClr val="tx1"/>
                </a:solidFill>
              </a:rPr>
              <a:t/>
            </a:r>
            <a:br>
              <a:rPr lang="fa-IR" dirty="0" smtClean="0">
                <a:solidFill>
                  <a:schemeClr val="tx1"/>
                </a:solidFill>
              </a:rPr>
            </a:br>
            <a:r>
              <a:rPr dirty="0" smtClean="0">
                <a:solidFill>
                  <a:schemeClr val="tx1"/>
                </a:solidFill>
              </a:rPr>
              <a:t/>
            </a:r>
            <a:br>
              <a:rPr dirty="0" smtClean="0">
                <a:solidFill>
                  <a:schemeClr val="tx1"/>
                </a:solidFill>
              </a:rPr>
            </a:br>
            <a:r>
              <a:rPr dirty="0" smtClean="0">
                <a:solidFill>
                  <a:schemeClr val="tx1"/>
                </a:solidFill>
              </a:rPr>
              <a:t> </a:t>
            </a:r>
            <a:endParaRPr lang="fa-IR" dirty="0">
              <a:solidFill>
                <a:schemeClr val="tx1"/>
              </a:solidFill>
            </a:endParaRPr>
          </a:p>
        </p:txBody>
      </p:sp>
      <p:sp>
        <p:nvSpPr>
          <p:cNvPr id="3" name="Text Placeholder 2"/>
          <p:cNvSpPr>
            <a:spLocks noGrp="1"/>
          </p:cNvSpPr>
          <p:nvPr>
            <p:ph type="body" idx="1"/>
          </p:nvPr>
        </p:nvSpPr>
        <p:spPr>
          <a:xfrm>
            <a:off x="357158" y="4857760"/>
            <a:ext cx="7772400" cy="1509712"/>
          </a:xfrm>
        </p:spPr>
        <p:txBody>
          <a:bodyPr>
            <a:normAutofit/>
          </a:bodyPr>
          <a:lstStyle/>
          <a:p>
            <a:r>
              <a:rPr lang="en-US" sz="3600" dirty="0" smtClean="0"/>
              <a:t>Thanks a lot</a:t>
            </a:r>
            <a:endParaRPr lang="fa-IR" sz="3600"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5"/>
          <p:cNvPicPr>
            <a:picLocks noChangeAspect="1" noChangeArrowheads="1"/>
          </p:cNvPicPr>
          <p:nvPr/>
        </p:nvPicPr>
        <p:blipFill>
          <a:blip r:embed="rId3"/>
          <a:srcRect/>
          <a:stretch>
            <a:fillRect/>
          </a:stretch>
        </p:blipFill>
        <p:spPr bwMode="auto">
          <a:xfrm>
            <a:off x="4372708" y="2265557"/>
            <a:ext cx="4087724" cy="4043168"/>
          </a:xfrm>
          <a:prstGeom prst="rect">
            <a:avLst/>
          </a:prstGeom>
          <a:noFill/>
          <a:ln w="9525">
            <a:noFill/>
            <a:miter lim="800000"/>
            <a:headEnd/>
            <a:tailEnd/>
          </a:ln>
        </p:spPr>
      </p:pic>
      <p:pic>
        <p:nvPicPr>
          <p:cNvPr id="60420" name="Bildobjekt 250" descr="shutterstock_76098658.png"/>
          <p:cNvPicPr>
            <a:picLocks noChangeAspect="1"/>
          </p:cNvPicPr>
          <p:nvPr/>
        </p:nvPicPr>
        <p:blipFill>
          <a:blip r:embed="rId4"/>
          <a:srcRect/>
          <a:stretch>
            <a:fillRect/>
          </a:stretch>
        </p:blipFill>
        <p:spPr bwMode="auto">
          <a:xfrm>
            <a:off x="361951" y="3284538"/>
            <a:ext cx="4010757" cy="2743200"/>
          </a:xfrm>
          <a:prstGeom prst="rect">
            <a:avLst/>
          </a:prstGeom>
          <a:noFill/>
          <a:ln w="9525">
            <a:noFill/>
            <a:miter lim="800000"/>
            <a:headEnd/>
            <a:tailEnd/>
          </a:ln>
        </p:spPr>
      </p:pic>
      <p:sp>
        <p:nvSpPr>
          <p:cNvPr id="60421" name="Rectangle 76"/>
          <p:cNvSpPr>
            <a:spLocks noChangeArrowheads="1"/>
          </p:cNvSpPr>
          <p:nvPr>
            <p:custDataLst>
              <p:tags r:id="rId1"/>
            </p:custDataLst>
          </p:nvPr>
        </p:nvSpPr>
        <p:spPr bwMode="auto">
          <a:xfrm>
            <a:off x="704851" y="1268760"/>
            <a:ext cx="3323492" cy="984250"/>
          </a:xfrm>
          <a:prstGeom prst="rect">
            <a:avLst/>
          </a:prstGeom>
          <a:noFill/>
          <a:ln w="9525">
            <a:noFill/>
            <a:miter lim="800000"/>
            <a:headEnd/>
            <a:tailEnd/>
          </a:ln>
        </p:spPr>
        <p:txBody>
          <a:bodyPr lIns="0" tIns="0" rIns="0" bIns="0">
            <a:spAutoFit/>
          </a:bodyPr>
          <a:lstStyle/>
          <a:p>
            <a:pPr algn="ctr">
              <a:spcBef>
                <a:spcPct val="50000"/>
              </a:spcBef>
            </a:pPr>
            <a:r>
              <a:rPr lang="en-GB" sz="4400" b="1" dirty="0">
                <a:solidFill>
                  <a:srgbClr val="0A3B8A"/>
                </a:solidFill>
              </a:rPr>
              <a:t>10 </a:t>
            </a:r>
            <a:r>
              <a:rPr lang="en-GB" sz="2000" dirty="0">
                <a:solidFill>
                  <a:srgbClr val="0A3B8A"/>
                </a:solidFill>
              </a:rPr>
              <a:t>billion instruments are processed each year globally</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6000" b="1" smtClean="0"/>
              <a:t>Important Facts</a:t>
            </a:r>
          </a:p>
        </p:txBody>
      </p:sp>
      <p:sp>
        <p:nvSpPr>
          <p:cNvPr id="10243" name="Rectangle 3"/>
          <p:cNvSpPr>
            <a:spLocks noGrp="1" noChangeArrowheads="1"/>
          </p:cNvSpPr>
          <p:nvPr>
            <p:ph idx="1"/>
          </p:nvPr>
        </p:nvSpPr>
        <p:spPr/>
        <p:txBody>
          <a:bodyPr/>
          <a:lstStyle/>
          <a:p>
            <a:pPr eaLnBrk="1" hangingPunct="1">
              <a:lnSpc>
                <a:spcPct val="90000"/>
              </a:lnSpc>
              <a:defRPr/>
            </a:pPr>
            <a:r>
              <a:rPr lang="en-US" b="1" dirty="0" smtClean="0"/>
              <a:t>Cleaning is the first step in device reprocessing after use.</a:t>
            </a:r>
          </a:p>
          <a:p>
            <a:pPr eaLnBrk="1" hangingPunct="1">
              <a:lnSpc>
                <a:spcPct val="90000"/>
              </a:lnSpc>
              <a:defRPr/>
            </a:pPr>
            <a:endParaRPr lang="en-US" b="1" dirty="0" smtClean="0"/>
          </a:p>
          <a:p>
            <a:pPr eaLnBrk="1" hangingPunct="1">
              <a:lnSpc>
                <a:spcPct val="90000"/>
              </a:lnSpc>
              <a:defRPr/>
            </a:pPr>
            <a:r>
              <a:rPr lang="en-US" b="1" dirty="0" smtClean="0"/>
              <a:t>You can clean without sterilizing, but you can never sterilize without cleaning.</a:t>
            </a:r>
          </a:p>
          <a:p>
            <a:pPr eaLnBrk="1" hangingPunct="1">
              <a:lnSpc>
                <a:spcPct val="90000"/>
              </a:lnSpc>
              <a:defRPr/>
            </a:pPr>
            <a:endParaRPr lang="en-US" b="1" dirty="0" smtClean="0"/>
          </a:p>
          <a:p>
            <a:pPr eaLnBrk="1" hangingPunct="1">
              <a:lnSpc>
                <a:spcPct val="90000"/>
              </a:lnSpc>
              <a:defRPr/>
            </a:pPr>
            <a:r>
              <a:rPr lang="en-US" b="1" dirty="0" smtClean="0"/>
              <a:t>Cleaning is the cornerstone of the sterilization process.</a:t>
            </a:r>
          </a:p>
        </p:txBody>
      </p:sp>
    </p:spTree>
    <p:extLst>
      <p:ext uri="{BB962C8B-B14F-4D97-AF65-F5344CB8AC3E}">
        <p14:creationId xmlns:p14="http://schemas.microsoft.com/office/powerpoint/2010/main" val="16156863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wipe(left)">
                                      <p:cBhvr>
                                        <p:cTn id="12" dur="500"/>
                                        <p:tgtEl>
                                          <p:spTgt spid="102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wipe(left)">
                                      <p:cBhvr>
                                        <p:cTn id="17" dur="500"/>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43">
                                            <p:txEl>
                                              <p:pRg st="4" end="4"/>
                                            </p:txEl>
                                          </p:spTgt>
                                        </p:tgtEl>
                                        <p:attrNameLst>
                                          <p:attrName>style.visibility</p:attrName>
                                        </p:attrNameLst>
                                      </p:cBhvr>
                                      <p:to>
                                        <p:strVal val="visible"/>
                                      </p:to>
                                    </p:set>
                                    <p:animEffect transition="in" filter="wipe(left)">
                                      <p:cBhvr>
                                        <p:cTn id="22"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71" name="Rectangle 7"/>
          <p:cNvSpPr>
            <a:spLocks noGrp="1" noChangeArrowheads="1"/>
          </p:cNvSpPr>
          <p:nvPr>
            <p:ph type="title"/>
          </p:nvPr>
        </p:nvSpPr>
        <p:spPr/>
        <p:txBody>
          <a:bodyPr/>
          <a:lstStyle/>
          <a:p>
            <a:pPr eaLnBrk="1" hangingPunct="1">
              <a:defRPr/>
            </a:pPr>
            <a:r>
              <a:rPr lang="en-US" sz="6000" b="1" smtClean="0"/>
              <a:t>Terminology</a:t>
            </a:r>
          </a:p>
        </p:txBody>
      </p:sp>
      <p:pic>
        <p:nvPicPr>
          <p:cNvPr id="9220" name="Picture 6" descr="MPj01749660000[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 y="2133600"/>
            <a:ext cx="4000500" cy="3276600"/>
          </a:xfrm>
        </p:spPr>
      </p:pic>
      <p:sp>
        <p:nvSpPr>
          <p:cNvPr id="11272" name="Rectangle 8"/>
          <p:cNvSpPr>
            <a:spLocks noGrp="1" noChangeArrowheads="1"/>
          </p:cNvSpPr>
          <p:nvPr>
            <p:ph type="body" sz="half" idx="2"/>
          </p:nvPr>
        </p:nvSpPr>
        <p:spPr/>
        <p:txBody>
          <a:bodyPr/>
          <a:lstStyle/>
          <a:p>
            <a:pPr eaLnBrk="1" hangingPunct="1">
              <a:lnSpc>
                <a:spcPct val="90000"/>
              </a:lnSpc>
              <a:defRPr/>
            </a:pPr>
            <a:r>
              <a:rPr lang="en-US" sz="2400" b="1" smtClean="0">
                <a:solidFill>
                  <a:srgbClr val="FF9966"/>
                </a:solidFill>
              </a:rPr>
              <a:t>Cleaning</a:t>
            </a:r>
            <a:r>
              <a:rPr lang="en-US" sz="2400" smtClean="0"/>
              <a:t> – The removal of all visible and non-visible soil and any other foreign material from the medical device being reprocessed.</a:t>
            </a:r>
          </a:p>
          <a:p>
            <a:pPr eaLnBrk="1" hangingPunct="1">
              <a:lnSpc>
                <a:spcPct val="90000"/>
              </a:lnSpc>
              <a:defRPr/>
            </a:pPr>
            <a:endParaRPr lang="en-US" sz="2400" smtClean="0"/>
          </a:p>
          <a:p>
            <a:pPr eaLnBrk="1" hangingPunct="1">
              <a:lnSpc>
                <a:spcPct val="90000"/>
              </a:lnSpc>
              <a:defRPr/>
            </a:pPr>
            <a:r>
              <a:rPr lang="en-US" sz="2400" b="1" smtClean="0">
                <a:solidFill>
                  <a:srgbClr val="FF9966"/>
                </a:solidFill>
              </a:rPr>
              <a:t>Decontamination</a:t>
            </a:r>
            <a:r>
              <a:rPr lang="en-US" sz="2400" smtClean="0"/>
              <a:t> – Removing or reducing contamination by infectious organisms or other harmful substances.</a:t>
            </a:r>
          </a:p>
        </p:txBody>
      </p:sp>
    </p:spTree>
    <p:extLst>
      <p:ext uri="{BB962C8B-B14F-4D97-AF65-F5344CB8AC3E}">
        <p14:creationId xmlns:p14="http://schemas.microsoft.com/office/powerpoint/2010/main" val="9781243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normAutofit fontScale="90000"/>
          </a:bodyPr>
          <a:lstStyle/>
          <a:p>
            <a:pPr eaLnBrk="1" hangingPunct="1">
              <a:defRPr/>
            </a:pPr>
            <a:r>
              <a:rPr lang="en-US" sz="4000" smtClean="0"/>
              <a:t>Remove Gross Soil As Soon As Possible to:</a:t>
            </a:r>
          </a:p>
        </p:txBody>
      </p:sp>
      <p:sp>
        <p:nvSpPr>
          <p:cNvPr id="135171" name="Rectangle 3"/>
          <p:cNvSpPr>
            <a:spLocks noGrp="1" noChangeArrowheads="1"/>
          </p:cNvSpPr>
          <p:nvPr>
            <p:ph type="body" sz="half" idx="1"/>
          </p:nvPr>
        </p:nvSpPr>
        <p:spPr>
          <a:xfrm>
            <a:off x="457200" y="1600200"/>
            <a:ext cx="4876800" cy="4800600"/>
          </a:xfrm>
        </p:spPr>
        <p:txBody>
          <a:bodyPr/>
          <a:lstStyle/>
          <a:p>
            <a:pPr eaLnBrk="1" hangingPunct="1">
              <a:lnSpc>
                <a:spcPct val="80000"/>
              </a:lnSpc>
              <a:defRPr/>
            </a:pPr>
            <a:r>
              <a:rPr lang="en-US" sz="2400" smtClean="0"/>
              <a:t>Reduce the number of microorganisms on the item.</a:t>
            </a:r>
          </a:p>
          <a:p>
            <a:pPr eaLnBrk="1" hangingPunct="1">
              <a:lnSpc>
                <a:spcPct val="80000"/>
              </a:lnSpc>
              <a:defRPr/>
            </a:pPr>
            <a:endParaRPr lang="en-US" sz="2400" smtClean="0"/>
          </a:p>
          <a:p>
            <a:pPr eaLnBrk="1" hangingPunct="1">
              <a:lnSpc>
                <a:spcPct val="80000"/>
              </a:lnSpc>
              <a:defRPr/>
            </a:pPr>
            <a:r>
              <a:rPr lang="en-US" sz="2400" smtClean="0"/>
              <a:t>Reduce the nutrient material that can support microbial growth.</a:t>
            </a:r>
          </a:p>
          <a:p>
            <a:pPr eaLnBrk="1" hangingPunct="1">
              <a:lnSpc>
                <a:spcPct val="80000"/>
              </a:lnSpc>
              <a:defRPr/>
            </a:pPr>
            <a:endParaRPr lang="en-US" sz="2400" smtClean="0"/>
          </a:p>
          <a:p>
            <a:pPr eaLnBrk="1" hangingPunct="1">
              <a:lnSpc>
                <a:spcPct val="80000"/>
              </a:lnSpc>
              <a:defRPr/>
            </a:pPr>
            <a:r>
              <a:rPr lang="en-US" sz="2400" smtClean="0"/>
              <a:t>Reduce the potential for environmental contamination, aerosolization, or spillage.</a:t>
            </a:r>
          </a:p>
          <a:p>
            <a:pPr eaLnBrk="1" hangingPunct="1">
              <a:lnSpc>
                <a:spcPct val="80000"/>
              </a:lnSpc>
              <a:defRPr/>
            </a:pPr>
            <a:endParaRPr lang="en-US" sz="2400" smtClean="0"/>
          </a:p>
          <a:p>
            <a:pPr eaLnBrk="1" hangingPunct="1">
              <a:lnSpc>
                <a:spcPct val="80000"/>
              </a:lnSpc>
              <a:defRPr/>
            </a:pPr>
            <a:r>
              <a:rPr lang="en-US" sz="2400" smtClean="0"/>
              <a:t>Minimize damage to devices from blood and other substances.</a:t>
            </a:r>
          </a:p>
        </p:txBody>
      </p:sp>
      <p:pic>
        <p:nvPicPr>
          <p:cNvPr id="30725" name="Picture 4" descr="Axial Reamers with Bloo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62600" y="2351088"/>
            <a:ext cx="3124200" cy="2343150"/>
          </a:xfrm>
        </p:spPr>
      </p:pic>
    </p:spTree>
    <p:extLst>
      <p:ext uri="{BB962C8B-B14F-4D97-AF65-F5344CB8AC3E}">
        <p14:creationId xmlns:p14="http://schemas.microsoft.com/office/powerpoint/2010/main" val="8345004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170"/>
                                        </p:tgtEl>
                                        <p:attrNameLst>
                                          <p:attrName>style.visibility</p:attrName>
                                        </p:attrNameLst>
                                      </p:cBhvr>
                                      <p:to>
                                        <p:strVal val="visible"/>
                                      </p:to>
                                    </p:set>
                                    <p:animEffect transition="in" filter="fade">
                                      <p:cBhvr>
                                        <p:cTn id="7" dur="2000"/>
                                        <p:tgtEl>
                                          <p:spTgt spid="135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5171">
                                            <p:txEl>
                                              <p:pRg st="0" end="0"/>
                                            </p:txEl>
                                          </p:spTgt>
                                        </p:tgtEl>
                                        <p:attrNameLst>
                                          <p:attrName>style.visibility</p:attrName>
                                        </p:attrNameLst>
                                      </p:cBhvr>
                                      <p:to>
                                        <p:strVal val="visible"/>
                                      </p:to>
                                    </p:set>
                                    <p:animEffect transition="in" filter="wipe(left)">
                                      <p:cBhvr>
                                        <p:cTn id="12" dur="500"/>
                                        <p:tgtEl>
                                          <p:spTgt spid="1351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wipe(left)">
                                      <p:cBhvr>
                                        <p:cTn id="17" dur="500"/>
                                        <p:tgtEl>
                                          <p:spTgt spid="135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5171">
                                            <p:txEl>
                                              <p:pRg st="4" end="4"/>
                                            </p:txEl>
                                          </p:spTgt>
                                        </p:tgtEl>
                                        <p:attrNameLst>
                                          <p:attrName>style.visibility</p:attrName>
                                        </p:attrNameLst>
                                      </p:cBhvr>
                                      <p:to>
                                        <p:strVal val="visible"/>
                                      </p:to>
                                    </p:set>
                                    <p:animEffect transition="in" filter="wipe(left)">
                                      <p:cBhvr>
                                        <p:cTn id="22" dur="500"/>
                                        <p:tgtEl>
                                          <p:spTgt spid="13517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5171">
                                            <p:txEl>
                                              <p:pRg st="6" end="6"/>
                                            </p:txEl>
                                          </p:spTgt>
                                        </p:tgtEl>
                                        <p:attrNameLst>
                                          <p:attrName>style.visibility</p:attrName>
                                        </p:attrNameLst>
                                      </p:cBhvr>
                                      <p:to>
                                        <p:strVal val="visible"/>
                                      </p:to>
                                    </p:set>
                                    <p:animEffect transition="in" filter="wipe(left)">
                                      <p:cBhvr>
                                        <p:cTn id="27" dur="500"/>
                                        <p:tgtEl>
                                          <p:spTgt spid="135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p:bldP spid="13517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oliennummernplatzhalter 3"/>
          <p:cNvSpPr>
            <a:spLocks noGrp="1"/>
          </p:cNvSpPr>
          <p:nvPr>
            <p:ph type="sldNum" sz="quarter" idx="12"/>
          </p:nvPr>
        </p:nvSpPr>
        <p:spPr>
          <a:xfrm>
            <a:off x="3278585" y="6546850"/>
            <a:ext cx="254000" cy="144463"/>
          </a:xfrm>
          <a:noFill/>
        </p:spPr>
        <p:txBody>
          <a:bodyPr/>
          <a:lstStyle/>
          <a:p>
            <a:fld id="{288B04B3-86B5-413C-BEBE-B4D317935D62}" type="slidenum">
              <a:rPr lang="en-US" smtClean="0"/>
              <a:pPr/>
              <a:t>8</a:t>
            </a:fld>
            <a:endParaRPr lang="en-US" smtClean="0"/>
          </a:p>
        </p:txBody>
      </p:sp>
      <p:sp>
        <p:nvSpPr>
          <p:cNvPr id="141315" name="Rectangle 3"/>
          <p:cNvSpPr>
            <a:spLocks noChangeArrowheads="1"/>
          </p:cNvSpPr>
          <p:nvPr/>
        </p:nvSpPr>
        <p:spPr bwMode="auto">
          <a:xfrm>
            <a:off x="612775" y="2277000"/>
            <a:ext cx="8351838" cy="3960000"/>
          </a:xfrm>
          <a:prstGeom prst="rect">
            <a:avLst/>
          </a:prstGeom>
          <a:noFill/>
          <a:ln w="9525">
            <a:noFill/>
            <a:miter lim="800000"/>
            <a:headEnd/>
            <a:tailEnd/>
          </a:ln>
        </p:spPr>
        <p:txBody>
          <a:bodyPr lIns="0" tIns="0" rIns="0" bIns="0"/>
          <a:lstStyle/>
          <a:p>
            <a:pPr marL="342900" indent="-342900" algn="l">
              <a:tabLst>
                <a:tab pos="3411538" algn="l"/>
                <a:tab pos="4659313" algn="l"/>
              </a:tabLst>
            </a:pPr>
            <a:endParaRPr lang="en-US" sz="2400" b="1" dirty="0" smtClean="0">
              <a:solidFill>
                <a:srgbClr val="C00000"/>
              </a:solidFill>
              <a:latin typeface="Arial Narrow" pitchFamily="34" charset="0"/>
            </a:endParaRPr>
          </a:p>
          <a:p>
            <a:pPr marL="342900" indent="-342900" algn="l">
              <a:tabLst>
                <a:tab pos="3411538" algn="l"/>
                <a:tab pos="4659313" algn="l"/>
              </a:tabLst>
            </a:pPr>
            <a:r>
              <a:rPr lang="en-US" sz="2400" b="1" dirty="0" smtClean="0">
                <a:solidFill>
                  <a:srgbClr val="C00000"/>
                </a:solidFill>
                <a:latin typeface="Arial Narrow" pitchFamily="34" charset="0"/>
              </a:rPr>
              <a:t>USED INSTRUMENT &gt;	Potentially contaminated = DANGEROUS</a:t>
            </a:r>
            <a:endParaRPr lang="en-US" sz="2400" dirty="0" smtClean="0">
              <a:latin typeface="Arial Narrow" pitchFamily="34" charset="0"/>
            </a:endParaRPr>
          </a:p>
          <a:p>
            <a:pPr marL="342900" indent="-342900" algn="l">
              <a:tabLst>
                <a:tab pos="3411538" algn="l"/>
                <a:tab pos="4659313" algn="l"/>
              </a:tabLst>
            </a:pPr>
            <a:endParaRPr lang="en-US" sz="2000" b="1" u="sng" dirty="0" smtClean="0">
              <a:solidFill>
                <a:schemeClr val="tx2">
                  <a:lumMod val="75000"/>
                </a:schemeClr>
              </a:solidFill>
            </a:endParaRPr>
          </a:p>
          <a:p>
            <a:pPr marL="342900" indent="-342900" algn="l">
              <a:tabLst>
                <a:tab pos="3411538" algn="l"/>
                <a:tab pos="4659313" algn="l"/>
              </a:tabLst>
            </a:pPr>
            <a:r>
              <a:rPr lang="en-US" sz="2000" b="1" u="sng" dirty="0" smtClean="0">
                <a:solidFill>
                  <a:schemeClr val="tx2">
                    <a:lumMod val="75000"/>
                  </a:schemeClr>
                </a:solidFill>
              </a:rPr>
              <a:t>Method</a:t>
            </a:r>
            <a:r>
              <a:rPr lang="en-US" sz="2000" b="1" dirty="0" smtClean="0">
                <a:solidFill>
                  <a:schemeClr val="tx2">
                    <a:lumMod val="75000"/>
                  </a:schemeClr>
                </a:solidFill>
              </a:rPr>
              <a:t>	</a:t>
            </a:r>
            <a:r>
              <a:rPr lang="en-US" sz="2000" b="1" u="sng" dirty="0" smtClean="0">
                <a:solidFill>
                  <a:schemeClr val="tx2">
                    <a:lumMod val="75000"/>
                  </a:schemeClr>
                </a:solidFill>
              </a:rPr>
              <a:t>Result</a:t>
            </a:r>
            <a:r>
              <a:rPr lang="en-US" sz="2400" dirty="0" smtClean="0">
                <a:solidFill>
                  <a:srgbClr val="C2284E"/>
                </a:solidFill>
              </a:rPr>
              <a:t/>
            </a:r>
            <a:br>
              <a:rPr lang="en-US" sz="2400" dirty="0" smtClean="0">
                <a:solidFill>
                  <a:srgbClr val="C2284E"/>
                </a:solidFill>
              </a:rPr>
            </a:br>
            <a:r>
              <a:rPr lang="en-US" sz="2400" dirty="0" smtClean="0"/>
              <a:t>	</a:t>
            </a:r>
          </a:p>
          <a:p>
            <a:pPr marL="342900" indent="-342900" algn="l">
              <a:tabLst>
                <a:tab pos="3411538" algn="l"/>
                <a:tab pos="4659313" algn="l"/>
              </a:tabLst>
            </a:pPr>
            <a:r>
              <a:rPr lang="en-US" sz="1800" b="1" dirty="0" smtClean="0"/>
              <a:t>Cleaning and Disinfection</a:t>
            </a:r>
            <a:r>
              <a:rPr lang="en-US" sz="1800" dirty="0" smtClean="0"/>
              <a:t>	Reduced number of pathogens, </a:t>
            </a:r>
            <a:br>
              <a:rPr lang="en-US" sz="1800" dirty="0" smtClean="0"/>
            </a:br>
            <a:r>
              <a:rPr lang="en-US" sz="1800" dirty="0" smtClean="0"/>
              <a:t>	proteins are removed</a:t>
            </a:r>
            <a:br>
              <a:rPr lang="en-US" sz="1800" dirty="0" smtClean="0"/>
            </a:br>
            <a:r>
              <a:rPr lang="en-US" sz="1800" dirty="0" smtClean="0"/>
              <a:t>	</a:t>
            </a:r>
            <a:r>
              <a:rPr lang="en-US" sz="1800" b="1" dirty="0" smtClean="0"/>
              <a:t>Safe for handling = safety for the staff </a:t>
            </a:r>
          </a:p>
          <a:p>
            <a:pPr marL="342900" indent="-342900" algn="l">
              <a:tabLst>
                <a:tab pos="3411538" algn="l"/>
                <a:tab pos="4659313" algn="l"/>
              </a:tabLst>
            </a:pPr>
            <a:endParaRPr lang="en-US" sz="1800" dirty="0" smtClean="0"/>
          </a:p>
          <a:p>
            <a:pPr marL="342900" indent="-342900" algn="l">
              <a:tabLst>
                <a:tab pos="3411538" algn="l"/>
                <a:tab pos="4659313" algn="l"/>
              </a:tabLst>
            </a:pPr>
            <a:r>
              <a:rPr lang="en-US" sz="1800" b="1" dirty="0" smtClean="0"/>
              <a:t>Inspection and care</a:t>
            </a:r>
            <a:r>
              <a:rPr lang="en-US" sz="1800" dirty="0" smtClean="0"/>
              <a:t>	Instrument is proper functioning  </a:t>
            </a:r>
            <a:br>
              <a:rPr lang="en-US" sz="1800" dirty="0" smtClean="0"/>
            </a:br>
            <a:endParaRPr lang="en-US" sz="1800" dirty="0" smtClean="0"/>
          </a:p>
          <a:p>
            <a:pPr marL="342900" indent="-342900" algn="l">
              <a:tabLst>
                <a:tab pos="3411538" algn="l"/>
                <a:tab pos="4659313" algn="l"/>
              </a:tabLst>
            </a:pPr>
            <a:r>
              <a:rPr lang="en-US" sz="1800" b="1" dirty="0" smtClean="0"/>
              <a:t>Sterilization</a:t>
            </a:r>
            <a:r>
              <a:rPr lang="en-US" sz="1800" dirty="0" smtClean="0"/>
              <a:t>	</a:t>
            </a:r>
            <a:r>
              <a:rPr lang="en-US" sz="1800" b="1" dirty="0" smtClean="0"/>
              <a:t>Safe for use = Safety for the patient</a:t>
            </a:r>
            <a:endParaRPr lang="en-US" sz="1800" b="1" dirty="0"/>
          </a:p>
        </p:txBody>
      </p:sp>
      <p:sp>
        <p:nvSpPr>
          <p:cNvPr id="5" name="Oval 4"/>
          <p:cNvSpPr/>
          <p:nvPr/>
        </p:nvSpPr>
        <p:spPr bwMode="auto">
          <a:xfrm>
            <a:off x="216000" y="3645000"/>
            <a:ext cx="8892000" cy="1368000"/>
          </a:xfrm>
          <a:prstGeom prst="ellipse">
            <a:avLst/>
          </a:prstGeom>
          <a:noFill/>
          <a:ln w="47625" cap="flat" cmpd="sng" algn="ctr">
            <a:solidFill>
              <a:srgbClr val="FF0000"/>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2021892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Pre-Cleaning/Cleaning</a:t>
            </a:r>
            <a:endParaRPr lang="en-GB" dirty="0"/>
          </a:p>
        </p:txBody>
      </p:sp>
      <p:sp>
        <p:nvSpPr>
          <p:cNvPr id="3" name="Content Placeholder 2"/>
          <p:cNvSpPr>
            <a:spLocks noGrp="1"/>
          </p:cNvSpPr>
          <p:nvPr>
            <p:ph idx="1"/>
          </p:nvPr>
        </p:nvSpPr>
        <p:spPr/>
        <p:txBody>
          <a:bodyPr/>
          <a:lstStyle/>
          <a:p>
            <a:pPr marL="114300" indent="0">
              <a:buNone/>
            </a:pPr>
            <a:r>
              <a:rPr lang="en-GB" sz="2800" dirty="0"/>
              <a:t>Everyone responsible for handling and reprocessing contaminated items must:</a:t>
            </a:r>
            <a:endParaRPr lang="en-US" sz="2800" dirty="0"/>
          </a:p>
          <a:p>
            <a:pPr lvl="1"/>
            <a:r>
              <a:rPr lang="en-GB" sz="2400" dirty="0"/>
              <a:t>Receive adequate training and periodic </a:t>
            </a:r>
            <a:r>
              <a:rPr lang="en-GB" sz="2400" dirty="0" smtClean="0"/>
              <a:t>retraining</a:t>
            </a:r>
            <a:endParaRPr lang="en-US" sz="2400" dirty="0"/>
          </a:p>
          <a:p>
            <a:pPr lvl="1"/>
            <a:r>
              <a:rPr lang="en-GB" sz="2400" dirty="0"/>
              <a:t>Wear appropriate personal protective equipment (PPE</a:t>
            </a:r>
            <a:r>
              <a:rPr lang="en-GB" sz="2400" dirty="0" smtClean="0"/>
              <a:t>)</a:t>
            </a:r>
            <a:endParaRPr lang="en-US" sz="2400" dirty="0"/>
          </a:p>
          <a:p>
            <a:pPr lvl="1"/>
            <a:r>
              <a:rPr lang="en-GB" sz="2400" dirty="0"/>
              <a:t>Receive adequate prophylactic </a:t>
            </a:r>
            <a:r>
              <a:rPr lang="en-GB" sz="2400" dirty="0" smtClean="0"/>
              <a:t>vaccinations</a:t>
            </a:r>
            <a:endParaRPr lang="en-US" sz="2400" dirty="0"/>
          </a:p>
        </p:txBody>
      </p:sp>
    </p:spTree>
    <p:extLst>
      <p:ext uri="{BB962C8B-B14F-4D97-AF65-F5344CB8AC3E}">
        <p14:creationId xmlns:p14="http://schemas.microsoft.com/office/powerpoint/2010/main" val="42226185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BMZ6XFTqS0qbhsOnjpCyzw"/>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9745</TotalTime>
  <Words>1724</Words>
  <Application>Microsoft Office PowerPoint</Application>
  <PresentationFormat>On-screen Show (4:3)</PresentationFormat>
  <Paragraphs>272</Paragraphs>
  <Slides>37</Slides>
  <Notes>19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8" baseType="lpstr">
      <vt:lpstr>Angsana New</vt:lpstr>
      <vt:lpstr>Arial</vt:lpstr>
      <vt:lpstr>Arial Narrow</vt:lpstr>
      <vt:lpstr>Calibri</vt:lpstr>
      <vt:lpstr>Cordia New</vt:lpstr>
      <vt:lpstr>Euphemia</vt:lpstr>
      <vt:lpstr>Garamond</vt:lpstr>
      <vt:lpstr>Symbol</vt:lpstr>
      <vt:lpstr>Times New Roman</vt:lpstr>
      <vt:lpstr>Organic</vt:lpstr>
      <vt:lpstr>Drawing</vt:lpstr>
      <vt:lpstr>Cleaning and Disinfection of Medical Instruments    Ali Kermanjani MS, PhD Faculty of Medicine Iran University of Medical Sciences  </vt:lpstr>
      <vt:lpstr>PowerPoint Presentation</vt:lpstr>
      <vt:lpstr>PowerPoint Presentation</vt:lpstr>
      <vt:lpstr>PowerPoint Presentation</vt:lpstr>
      <vt:lpstr>Important Facts</vt:lpstr>
      <vt:lpstr>Terminology</vt:lpstr>
      <vt:lpstr>Remove Gross Soil As Soon As Possible to:</vt:lpstr>
      <vt:lpstr>PowerPoint Presentation</vt:lpstr>
      <vt:lpstr>Pre-Cleaning/Cleaning</vt:lpstr>
      <vt:lpstr>The Cleaning Process:</vt:lpstr>
      <vt:lpstr>Instrument Cleaning</vt:lpstr>
      <vt:lpstr>Blood should never be allowed to dry on instruments.</vt:lpstr>
      <vt:lpstr>Danger – Bacterial replication in a cleaning solution without disinfection properties</vt:lpstr>
      <vt:lpstr>Bacterial replication is fast</vt:lpstr>
      <vt:lpstr>Cleaning and Disinfection of Instruments</vt:lpstr>
      <vt:lpstr>Aldehydes and Protein-fixing</vt:lpstr>
      <vt:lpstr>PowerPoint Presentation</vt:lpstr>
      <vt:lpstr>Patient Risks: Facts about Prions / CJD </vt:lpstr>
      <vt:lpstr>What are Biofilms?</vt:lpstr>
      <vt:lpstr>PowerPoint Presentation</vt:lpstr>
      <vt:lpstr>PowerPoint Presentation</vt:lpstr>
      <vt:lpstr>Disinfection</vt:lpstr>
      <vt:lpstr>Spaulding Classification</vt:lpstr>
      <vt:lpstr>Critical Items</vt:lpstr>
      <vt:lpstr>Critical Items - Examples</vt:lpstr>
      <vt:lpstr>Semi-critical Items</vt:lpstr>
      <vt:lpstr>Semi-critical Item - Examples</vt:lpstr>
      <vt:lpstr>Non Critical Items</vt:lpstr>
      <vt:lpstr>Examples of Non Critical Items</vt:lpstr>
      <vt:lpstr>Disinfection</vt:lpstr>
      <vt:lpstr> High-level Disinfectants - 1 </vt:lpstr>
      <vt:lpstr> High-level disinfectants - 2 </vt:lpstr>
      <vt:lpstr>Intermediate-level Disinfectants</vt:lpstr>
      <vt:lpstr>Low-level Disinfectants</vt:lpstr>
      <vt:lpstr>Factors Affecting Sterilization or Disinfection </vt:lpstr>
      <vt:lpstr>PowerPoint Presentation</vt:lpstr>
      <vt:lpstr>A.Kermanjani@gmail.com   </vt:lpstr>
    </vt:vector>
  </TitlesOfParts>
  <Company>HUCKERT'S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SCIENTIFIQUE</dc:creator>
  <cp:lastModifiedBy>User1</cp:lastModifiedBy>
  <cp:revision>252</cp:revision>
  <cp:lastPrinted>2010-10-22T06:55:54Z</cp:lastPrinted>
  <dcterms:created xsi:type="dcterms:W3CDTF">2010-05-11T08:02:53Z</dcterms:created>
  <dcterms:modified xsi:type="dcterms:W3CDTF">2016-08-28T19:15:02Z</dcterms:modified>
</cp:coreProperties>
</file>